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4"/>
  </p:notesMasterIdLst>
  <p:sldIdLst>
    <p:sldId id="256" r:id="rId2"/>
    <p:sldId id="263" r:id="rId3"/>
    <p:sldId id="274" r:id="rId4"/>
    <p:sldId id="303" r:id="rId5"/>
    <p:sldId id="302" r:id="rId6"/>
    <p:sldId id="258" r:id="rId7"/>
    <p:sldId id="280" r:id="rId8"/>
    <p:sldId id="257" r:id="rId9"/>
    <p:sldId id="304" r:id="rId10"/>
    <p:sldId id="305" r:id="rId11"/>
    <p:sldId id="282" r:id="rId12"/>
    <p:sldId id="306" r:id="rId13"/>
    <p:sldId id="259" r:id="rId14"/>
    <p:sldId id="260" r:id="rId15"/>
    <p:sldId id="261" r:id="rId16"/>
    <p:sldId id="262" r:id="rId17"/>
    <p:sldId id="264" r:id="rId18"/>
    <p:sldId id="265" r:id="rId19"/>
    <p:sldId id="266" r:id="rId20"/>
    <p:sldId id="267" r:id="rId21"/>
    <p:sldId id="268" r:id="rId22"/>
    <p:sldId id="269" r:id="rId23"/>
    <p:sldId id="270" r:id="rId24"/>
    <p:sldId id="271" r:id="rId25"/>
    <p:sldId id="272" r:id="rId26"/>
    <p:sldId id="273" r:id="rId27"/>
    <p:sldId id="275" r:id="rId28"/>
    <p:sldId id="276" r:id="rId29"/>
    <p:sldId id="277" r:id="rId30"/>
    <p:sldId id="278" r:id="rId31"/>
    <p:sldId id="279" r:id="rId32"/>
    <p:sldId id="281" r:id="rId33"/>
  </p:sldIdLst>
  <p:sldSz cx="9144000" cy="5143500" type="screen16x9"/>
  <p:notesSz cx="6858000" cy="9144000"/>
  <p:embeddedFontLst>
    <p:embeddedFont>
      <p:font typeface="Abel" panose="02000506030000020004" pitchFamily="2" charset="0"/>
      <p:regular r:id="rId35"/>
    </p:embeddedFont>
    <p:embeddedFont>
      <p:font typeface="Red Hat Display" panose="020B0604020202020204" charset="0"/>
      <p:regular r:id="rId36"/>
      <p:bold r:id="rId37"/>
      <p:italic r:id="rId38"/>
      <p:boldItalic r:id="rId39"/>
    </p:embeddedFont>
    <p:embeddedFont>
      <p:font typeface="Roboto Condensed Light" panose="02000000000000000000" pitchFamily="2" charset="0"/>
      <p:regular r:id="rId40"/>
      <p:italic r:id="rId41"/>
    </p:embeddedFont>
    <p:embeddedFont>
      <p:font typeface="Share Tech" panose="020B0604020202020204" charset="0"/>
      <p:regular r:id="rId42"/>
    </p:embeddedFont>
    <p:embeddedFont>
      <p:font typeface="Tw Cen MT" panose="020B0602020104020603"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76">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4D1E7B-165B-41B7-9406-14B2A6E2B36E}">
  <a:tblStyle styleId="{354D1E7B-165B-41B7-9406-14B2A6E2B3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88" autoAdjust="0"/>
    <p:restoredTop sz="94660"/>
  </p:normalViewPr>
  <p:slideViewPr>
    <p:cSldViewPr snapToGrid="0">
      <p:cViewPr>
        <p:scale>
          <a:sx n="100" d="100"/>
          <a:sy n="100" d="100"/>
        </p:scale>
        <p:origin x="1195" y="134"/>
      </p:cViewPr>
      <p:guideLst>
        <p:guide orient="horz" pos="57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5338503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603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2d20e6a9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e2d20e6a9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5251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e4e7c5a600_0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e4e7c5a600_0_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013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e2e85277c2_0_3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e2e85277c2_0_3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4219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2d20e6a94_0_6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2d20e6a94_0_6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3174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e2d20e6a9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e2d20e6a9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4973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e2e85277c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e2e85277c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978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e2e85277c2_0_3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e2e85277c2_0_3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1795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e2e85277c2_0_4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e2e85277c2_0_4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015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e2e85277c2_0_4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e2e85277c2_0_4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532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e4e7c5a6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e4e7c5a6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785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e2e85277c2_0_3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e2e85277c2_0_3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4371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4e7c5a600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e4e7c5a60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805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e2e85277c2_0_4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e2e85277c2_0_4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541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e2e85277c2_0_4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e2e85277c2_0_4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0824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e2e85277c2_0_4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e2e85277c2_0_4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7286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e4e7c5a60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e4e7c5a60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6250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e4e7c5a60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e4e7c5a60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1556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e2e85277c2_0_4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e2e85277c2_0_4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5941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e2e85277c2_0_4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e2e85277c2_0_4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3899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e2e85277c2_0_4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e2e85277c2_0_4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982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e2e85277c2_0_4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e2e85277c2_0_4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5515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e2e85277c2_0_4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e2e85277c2_0_4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492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e2e85277c2_0_4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e2e85277c2_0_4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460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e2e85277c2_0_4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e2e85277c2_0_4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330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e2e85277c2_0_4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e2e85277c2_0_4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383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e4e7c5a600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e4e7c5a600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730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e2d20e6a9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e2d20e6a9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084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e2d20e6a9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e2d20e6a9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173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e4e7c5a600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e4e7c5a600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244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2d20e6a9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e2d20e6a9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912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2d20e6a9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e2d20e6a9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195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34350" y="420225"/>
            <a:ext cx="4416900" cy="1785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30675" y="2337913"/>
            <a:ext cx="3852300" cy="461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5981700" y="-13963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466050" y="3657575"/>
            <a:ext cx="2909400" cy="2909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6"/>
        <p:cNvGrpSpPr/>
        <p:nvPr/>
      </p:nvGrpSpPr>
      <p:grpSpPr>
        <a:xfrm>
          <a:off x="0" y="0"/>
          <a:ext cx="0" cy="0"/>
          <a:chOff x="0" y="0"/>
          <a:chExt cx="0" cy="0"/>
        </a:xfrm>
      </p:grpSpPr>
      <p:sp>
        <p:nvSpPr>
          <p:cNvPr id="67" name="Google Shape;67;p11"/>
          <p:cNvSpPr/>
          <p:nvPr/>
        </p:nvSpPr>
        <p:spPr>
          <a:xfrm>
            <a:off x="5445675" y="16561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a:off x="-2345775" y="-23633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1"/>
          <p:cNvSpPr txBox="1">
            <a:spLocks noGrp="1"/>
          </p:cNvSpPr>
          <p:nvPr>
            <p:ph type="title" hasCustomPrompt="1"/>
          </p:nvPr>
        </p:nvSpPr>
        <p:spPr>
          <a:xfrm>
            <a:off x="1044925" y="972750"/>
            <a:ext cx="7054200" cy="221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0" name="Google Shape;70;p11"/>
          <p:cNvSpPr txBox="1">
            <a:spLocks noGrp="1"/>
          </p:cNvSpPr>
          <p:nvPr>
            <p:ph type="subTitle" idx="1"/>
          </p:nvPr>
        </p:nvSpPr>
        <p:spPr>
          <a:xfrm>
            <a:off x="2152926" y="3188550"/>
            <a:ext cx="4838400" cy="4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a:solidFill>
                  <a:schemeClr val="dk2"/>
                </a:solidFill>
              </a:defRPr>
            </a:lvl1pPr>
            <a:lvl2pPr lvl="1" algn="ctr" rtl="0">
              <a:lnSpc>
                <a:spcPct val="100000"/>
              </a:lnSpc>
              <a:spcBef>
                <a:spcPts val="1200"/>
              </a:spcBef>
              <a:spcAft>
                <a:spcPts val="0"/>
              </a:spcAft>
              <a:buNone/>
              <a:defRPr sz="2000" b="1">
                <a:solidFill>
                  <a:schemeClr val="dk2"/>
                </a:solidFill>
              </a:defRPr>
            </a:lvl2pPr>
            <a:lvl3pPr lvl="2" algn="ctr" rtl="0">
              <a:lnSpc>
                <a:spcPct val="100000"/>
              </a:lnSpc>
              <a:spcBef>
                <a:spcPts val="1200"/>
              </a:spcBef>
              <a:spcAft>
                <a:spcPts val="0"/>
              </a:spcAft>
              <a:buNone/>
              <a:defRPr sz="2000" b="1">
                <a:solidFill>
                  <a:schemeClr val="dk2"/>
                </a:solidFill>
              </a:defRPr>
            </a:lvl3pPr>
            <a:lvl4pPr lvl="3" algn="ctr" rtl="0">
              <a:lnSpc>
                <a:spcPct val="100000"/>
              </a:lnSpc>
              <a:spcBef>
                <a:spcPts val="1200"/>
              </a:spcBef>
              <a:spcAft>
                <a:spcPts val="0"/>
              </a:spcAft>
              <a:buNone/>
              <a:defRPr sz="2000" b="1">
                <a:solidFill>
                  <a:schemeClr val="dk2"/>
                </a:solidFill>
              </a:defRPr>
            </a:lvl4pPr>
            <a:lvl5pPr lvl="4" algn="ctr" rtl="0">
              <a:lnSpc>
                <a:spcPct val="100000"/>
              </a:lnSpc>
              <a:spcBef>
                <a:spcPts val="1200"/>
              </a:spcBef>
              <a:spcAft>
                <a:spcPts val="0"/>
              </a:spcAft>
              <a:buNone/>
              <a:defRPr sz="2000" b="1">
                <a:solidFill>
                  <a:schemeClr val="dk2"/>
                </a:solidFill>
              </a:defRPr>
            </a:lvl5pPr>
            <a:lvl6pPr lvl="5" algn="ctr" rtl="0">
              <a:lnSpc>
                <a:spcPct val="100000"/>
              </a:lnSpc>
              <a:spcBef>
                <a:spcPts val="1200"/>
              </a:spcBef>
              <a:spcAft>
                <a:spcPts val="0"/>
              </a:spcAft>
              <a:buNone/>
              <a:defRPr sz="2000" b="1">
                <a:solidFill>
                  <a:schemeClr val="dk2"/>
                </a:solidFill>
              </a:defRPr>
            </a:lvl6pPr>
            <a:lvl7pPr lvl="6" algn="ctr" rtl="0">
              <a:lnSpc>
                <a:spcPct val="100000"/>
              </a:lnSpc>
              <a:spcBef>
                <a:spcPts val="1200"/>
              </a:spcBef>
              <a:spcAft>
                <a:spcPts val="0"/>
              </a:spcAft>
              <a:buNone/>
              <a:defRPr sz="2000" b="1">
                <a:solidFill>
                  <a:schemeClr val="dk2"/>
                </a:solidFill>
              </a:defRPr>
            </a:lvl7pPr>
            <a:lvl8pPr lvl="7" algn="ctr" rtl="0">
              <a:lnSpc>
                <a:spcPct val="100000"/>
              </a:lnSpc>
              <a:spcBef>
                <a:spcPts val="1200"/>
              </a:spcBef>
              <a:spcAft>
                <a:spcPts val="0"/>
              </a:spcAft>
              <a:buNone/>
              <a:defRPr sz="2000" b="1">
                <a:solidFill>
                  <a:schemeClr val="dk2"/>
                </a:solidFill>
              </a:defRPr>
            </a:lvl8pPr>
            <a:lvl9pPr lvl="8" algn="ctr" rtl="0">
              <a:lnSpc>
                <a:spcPct val="100000"/>
              </a:lnSpc>
              <a:spcBef>
                <a:spcPts val="1200"/>
              </a:spcBef>
              <a:spcAft>
                <a:spcPts val="1200"/>
              </a:spcAft>
              <a:buNone/>
              <a:defRPr sz="2000" b="1">
                <a:solidFill>
                  <a:schemeClr val="dk2"/>
                </a:solidFill>
              </a:defRPr>
            </a:lvl9pPr>
          </a:lstStyle>
          <a:p>
            <a:endParaRPr/>
          </a:p>
        </p:txBody>
      </p:sp>
      <p:grpSp>
        <p:nvGrpSpPr>
          <p:cNvPr id="71" name="Google Shape;71;p11"/>
          <p:cNvGrpSpPr/>
          <p:nvPr/>
        </p:nvGrpSpPr>
        <p:grpSpPr>
          <a:xfrm rot="10800000" flipH="1">
            <a:off x="-28950" y="4604104"/>
            <a:ext cx="6791775" cy="567596"/>
            <a:chOff x="279125" y="-193646"/>
            <a:chExt cx="6791775" cy="567596"/>
          </a:xfrm>
        </p:grpSpPr>
        <p:cxnSp>
          <p:nvCxnSpPr>
            <p:cNvPr id="72" name="Google Shape;72;p11"/>
            <p:cNvCxnSpPr/>
            <p:nvPr/>
          </p:nvCxnSpPr>
          <p:spPr>
            <a:xfrm>
              <a:off x="279125" y="-193646"/>
              <a:ext cx="564000" cy="564000"/>
            </a:xfrm>
            <a:prstGeom prst="straightConnector1">
              <a:avLst/>
            </a:prstGeom>
            <a:noFill/>
            <a:ln w="9525" cap="flat" cmpd="sng">
              <a:solidFill>
                <a:schemeClr val="accent2"/>
              </a:solidFill>
              <a:prstDash val="solid"/>
              <a:round/>
              <a:headEnd type="none" w="med" len="med"/>
              <a:tailEnd type="none" w="med" len="med"/>
            </a:ln>
          </p:spPr>
        </p:cxnSp>
        <p:cxnSp>
          <p:nvCxnSpPr>
            <p:cNvPr id="73" name="Google Shape;73;p11"/>
            <p:cNvCxnSpPr/>
            <p:nvPr/>
          </p:nvCxnSpPr>
          <p:spPr>
            <a:xfrm>
              <a:off x="839600" y="373950"/>
              <a:ext cx="6231300" cy="0"/>
            </a:xfrm>
            <a:prstGeom prst="straightConnector1">
              <a:avLst/>
            </a:prstGeom>
            <a:noFill/>
            <a:ln w="9525" cap="flat" cmpd="sng">
              <a:solidFill>
                <a:schemeClr val="accent2"/>
              </a:solidFill>
              <a:prstDash val="solid"/>
              <a:round/>
              <a:headEnd type="none" w="med" len="med"/>
              <a:tailEnd type="oval" w="med" len="med"/>
            </a:ln>
          </p:spPr>
        </p:cxnSp>
      </p:grpSp>
      <p:grpSp>
        <p:nvGrpSpPr>
          <p:cNvPr id="74" name="Google Shape;74;p11"/>
          <p:cNvGrpSpPr/>
          <p:nvPr/>
        </p:nvGrpSpPr>
        <p:grpSpPr>
          <a:xfrm flipH="1">
            <a:off x="2361825" y="-14671"/>
            <a:ext cx="6791775" cy="567596"/>
            <a:chOff x="279125" y="-193646"/>
            <a:chExt cx="6791775" cy="567596"/>
          </a:xfrm>
        </p:grpSpPr>
        <p:cxnSp>
          <p:nvCxnSpPr>
            <p:cNvPr id="75" name="Google Shape;75;p11"/>
            <p:cNvCxnSpPr/>
            <p:nvPr/>
          </p:nvCxnSpPr>
          <p:spPr>
            <a:xfrm>
              <a:off x="279125" y="-193646"/>
              <a:ext cx="564000" cy="564000"/>
            </a:xfrm>
            <a:prstGeom prst="straightConnector1">
              <a:avLst/>
            </a:prstGeom>
            <a:noFill/>
            <a:ln w="9525" cap="flat" cmpd="sng">
              <a:solidFill>
                <a:schemeClr val="accent2"/>
              </a:solidFill>
              <a:prstDash val="solid"/>
              <a:round/>
              <a:headEnd type="none" w="med" len="med"/>
              <a:tailEnd type="none" w="med" len="med"/>
            </a:ln>
          </p:spPr>
        </p:cxnSp>
        <p:cxnSp>
          <p:nvCxnSpPr>
            <p:cNvPr id="76" name="Google Shape;76;p11"/>
            <p:cNvCxnSpPr/>
            <p:nvPr/>
          </p:nvCxnSpPr>
          <p:spPr>
            <a:xfrm>
              <a:off x="839600" y="373950"/>
              <a:ext cx="6231300" cy="0"/>
            </a:xfrm>
            <a:prstGeom prst="straightConnector1">
              <a:avLst/>
            </a:prstGeom>
            <a:noFill/>
            <a:ln w="9525" cap="flat" cmpd="sng">
              <a:solidFill>
                <a:schemeClr val="accent2"/>
              </a:solidFill>
              <a:prstDash val="solid"/>
              <a:round/>
              <a:headEnd type="none" w="med" len="med"/>
              <a:tailEnd type="oval" w="med" len="med"/>
            </a:ln>
          </p:spPr>
        </p:cxnSp>
      </p:grpSp>
      <p:grpSp>
        <p:nvGrpSpPr>
          <p:cNvPr id="77" name="Google Shape;77;p11"/>
          <p:cNvGrpSpPr/>
          <p:nvPr/>
        </p:nvGrpSpPr>
        <p:grpSpPr>
          <a:xfrm rot="5400000">
            <a:off x="8131265" y="1121612"/>
            <a:ext cx="987245" cy="256500"/>
            <a:chOff x="713275" y="4065425"/>
            <a:chExt cx="987245" cy="256500"/>
          </a:xfrm>
        </p:grpSpPr>
        <p:sp>
          <p:nvSpPr>
            <p:cNvPr id="78" name="Google Shape;78;p11"/>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11"/>
          <p:cNvGrpSpPr/>
          <p:nvPr/>
        </p:nvGrpSpPr>
        <p:grpSpPr>
          <a:xfrm rot="5400000">
            <a:off x="25490" y="3765388"/>
            <a:ext cx="987245" cy="256500"/>
            <a:chOff x="713275" y="4065425"/>
            <a:chExt cx="987245" cy="256500"/>
          </a:xfrm>
        </p:grpSpPr>
        <p:sp>
          <p:nvSpPr>
            <p:cNvPr id="82" name="Google Shape;82;p11"/>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
  <p:cSld name="CUSTOM_1">
    <p:spTree>
      <p:nvGrpSpPr>
        <p:cNvPr id="1" name="Shape 86"/>
        <p:cNvGrpSpPr/>
        <p:nvPr/>
      </p:nvGrpSpPr>
      <p:grpSpPr>
        <a:xfrm>
          <a:off x="0" y="0"/>
          <a:ext cx="0" cy="0"/>
          <a:chOff x="0" y="0"/>
          <a:chExt cx="0" cy="0"/>
        </a:xfrm>
      </p:grpSpPr>
      <p:sp>
        <p:nvSpPr>
          <p:cNvPr id="87" name="Google Shape;87;p13"/>
          <p:cNvSpPr/>
          <p:nvPr/>
        </p:nvSpPr>
        <p:spPr>
          <a:xfrm>
            <a:off x="6812650" y="-1965225"/>
            <a:ext cx="4165200" cy="4165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txBox="1">
            <a:spLocks noGrp="1"/>
          </p:cNvSpPr>
          <p:nvPr>
            <p:ph type="subTitle" idx="1"/>
          </p:nvPr>
        </p:nvSpPr>
        <p:spPr>
          <a:xfrm>
            <a:off x="720300" y="1885125"/>
            <a:ext cx="2386800" cy="4617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a:latin typeface="Share Tech"/>
                <a:ea typeface="Share Tech"/>
                <a:cs typeface="Share Tech"/>
                <a:sym typeface="Share Tech"/>
              </a:defRPr>
            </a:lvl1pPr>
            <a:lvl2pPr lvl="1" rtl="0">
              <a:spcBef>
                <a:spcPts val="1200"/>
              </a:spcBef>
              <a:spcAft>
                <a:spcPts val="0"/>
              </a:spcAft>
              <a:buNone/>
              <a:defRPr sz="1800" b="1">
                <a:latin typeface="Share Tech"/>
                <a:ea typeface="Share Tech"/>
                <a:cs typeface="Share Tech"/>
                <a:sym typeface="Share Tech"/>
              </a:defRPr>
            </a:lvl2pPr>
            <a:lvl3pPr lvl="2" rtl="0">
              <a:spcBef>
                <a:spcPts val="1200"/>
              </a:spcBef>
              <a:spcAft>
                <a:spcPts val="0"/>
              </a:spcAft>
              <a:buNone/>
              <a:defRPr sz="1800" b="1">
                <a:latin typeface="Share Tech"/>
                <a:ea typeface="Share Tech"/>
                <a:cs typeface="Share Tech"/>
                <a:sym typeface="Share Tech"/>
              </a:defRPr>
            </a:lvl3pPr>
            <a:lvl4pPr lvl="3" rtl="0">
              <a:spcBef>
                <a:spcPts val="1200"/>
              </a:spcBef>
              <a:spcAft>
                <a:spcPts val="0"/>
              </a:spcAft>
              <a:buNone/>
              <a:defRPr sz="1800" b="1">
                <a:latin typeface="Share Tech"/>
                <a:ea typeface="Share Tech"/>
                <a:cs typeface="Share Tech"/>
                <a:sym typeface="Share Tech"/>
              </a:defRPr>
            </a:lvl4pPr>
            <a:lvl5pPr lvl="4" rtl="0">
              <a:spcBef>
                <a:spcPts val="1200"/>
              </a:spcBef>
              <a:spcAft>
                <a:spcPts val="0"/>
              </a:spcAft>
              <a:buNone/>
              <a:defRPr sz="1800" b="1">
                <a:latin typeface="Share Tech"/>
                <a:ea typeface="Share Tech"/>
                <a:cs typeface="Share Tech"/>
                <a:sym typeface="Share Tech"/>
              </a:defRPr>
            </a:lvl5pPr>
            <a:lvl6pPr lvl="5" rtl="0">
              <a:spcBef>
                <a:spcPts val="1200"/>
              </a:spcBef>
              <a:spcAft>
                <a:spcPts val="0"/>
              </a:spcAft>
              <a:buNone/>
              <a:defRPr sz="1800" b="1">
                <a:latin typeface="Share Tech"/>
                <a:ea typeface="Share Tech"/>
                <a:cs typeface="Share Tech"/>
                <a:sym typeface="Share Tech"/>
              </a:defRPr>
            </a:lvl6pPr>
            <a:lvl7pPr lvl="6" rtl="0">
              <a:spcBef>
                <a:spcPts val="1200"/>
              </a:spcBef>
              <a:spcAft>
                <a:spcPts val="0"/>
              </a:spcAft>
              <a:buNone/>
              <a:defRPr sz="1800" b="1">
                <a:latin typeface="Share Tech"/>
                <a:ea typeface="Share Tech"/>
                <a:cs typeface="Share Tech"/>
                <a:sym typeface="Share Tech"/>
              </a:defRPr>
            </a:lvl7pPr>
            <a:lvl8pPr lvl="7" rtl="0">
              <a:spcBef>
                <a:spcPts val="1200"/>
              </a:spcBef>
              <a:spcAft>
                <a:spcPts val="0"/>
              </a:spcAft>
              <a:buNone/>
              <a:defRPr sz="1800" b="1">
                <a:latin typeface="Share Tech"/>
                <a:ea typeface="Share Tech"/>
                <a:cs typeface="Share Tech"/>
                <a:sym typeface="Share Tech"/>
              </a:defRPr>
            </a:lvl8pPr>
            <a:lvl9pPr lvl="8" rtl="0">
              <a:spcBef>
                <a:spcPts val="1200"/>
              </a:spcBef>
              <a:spcAft>
                <a:spcPts val="1200"/>
              </a:spcAft>
              <a:buNone/>
              <a:defRPr sz="1800" b="1">
                <a:latin typeface="Share Tech"/>
                <a:ea typeface="Share Tech"/>
                <a:cs typeface="Share Tech"/>
                <a:sym typeface="Share Tech"/>
              </a:defRPr>
            </a:lvl9pPr>
          </a:lstStyle>
          <a:p>
            <a:endParaRPr/>
          </a:p>
        </p:txBody>
      </p:sp>
      <p:sp>
        <p:nvSpPr>
          <p:cNvPr id="89" name="Google Shape;89;p13"/>
          <p:cNvSpPr txBox="1">
            <a:spLocks noGrp="1"/>
          </p:cNvSpPr>
          <p:nvPr>
            <p:ph type="title" hasCustomPrompt="1"/>
          </p:nvPr>
        </p:nvSpPr>
        <p:spPr>
          <a:xfrm>
            <a:off x="815274" y="1238250"/>
            <a:ext cx="623100" cy="55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400">
                <a:solidFill>
                  <a:schemeClr val="dk2"/>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90" name="Google Shape;90;p13"/>
          <p:cNvSpPr txBox="1">
            <a:spLocks noGrp="1"/>
          </p:cNvSpPr>
          <p:nvPr>
            <p:ph type="subTitle" idx="2"/>
          </p:nvPr>
        </p:nvSpPr>
        <p:spPr>
          <a:xfrm>
            <a:off x="720300" y="2193500"/>
            <a:ext cx="23856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
        <p:nvSpPr>
          <p:cNvPr id="91" name="Google Shape;91;p13"/>
          <p:cNvSpPr txBox="1">
            <a:spLocks noGrp="1"/>
          </p:cNvSpPr>
          <p:nvPr>
            <p:ph type="title" idx="3" hasCustomPrompt="1"/>
          </p:nvPr>
        </p:nvSpPr>
        <p:spPr>
          <a:xfrm>
            <a:off x="3350624" y="1238250"/>
            <a:ext cx="623100" cy="55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400">
                <a:solidFill>
                  <a:schemeClr val="dk2"/>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92" name="Google Shape;92;p13"/>
          <p:cNvSpPr txBox="1">
            <a:spLocks noGrp="1"/>
          </p:cNvSpPr>
          <p:nvPr>
            <p:ph type="title" idx="4" hasCustomPrompt="1"/>
          </p:nvPr>
        </p:nvSpPr>
        <p:spPr>
          <a:xfrm>
            <a:off x="5885697" y="1238250"/>
            <a:ext cx="623100" cy="55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400">
                <a:solidFill>
                  <a:schemeClr val="dk2"/>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93" name="Google Shape;93;p13"/>
          <p:cNvSpPr txBox="1">
            <a:spLocks noGrp="1"/>
          </p:cNvSpPr>
          <p:nvPr>
            <p:ph type="title" idx="5" hasCustomPrompt="1"/>
          </p:nvPr>
        </p:nvSpPr>
        <p:spPr>
          <a:xfrm>
            <a:off x="814575" y="3027797"/>
            <a:ext cx="623100" cy="55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400">
                <a:solidFill>
                  <a:schemeClr val="dk2"/>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94" name="Google Shape;94;p13"/>
          <p:cNvSpPr txBox="1">
            <a:spLocks noGrp="1"/>
          </p:cNvSpPr>
          <p:nvPr>
            <p:ph type="subTitle" idx="6"/>
          </p:nvPr>
        </p:nvSpPr>
        <p:spPr>
          <a:xfrm>
            <a:off x="3255370" y="1885150"/>
            <a:ext cx="2386800" cy="4617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a:latin typeface="Share Tech"/>
                <a:ea typeface="Share Tech"/>
                <a:cs typeface="Share Tech"/>
                <a:sym typeface="Share Tech"/>
              </a:defRPr>
            </a:lvl1pPr>
            <a:lvl2pPr lvl="1" rtl="0">
              <a:spcBef>
                <a:spcPts val="1200"/>
              </a:spcBef>
              <a:spcAft>
                <a:spcPts val="0"/>
              </a:spcAft>
              <a:buNone/>
              <a:defRPr sz="1800" b="1">
                <a:latin typeface="Share Tech"/>
                <a:ea typeface="Share Tech"/>
                <a:cs typeface="Share Tech"/>
                <a:sym typeface="Share Tech"/>
              </a:defRPr>
            </a:lvl2pPr>
            <a:lvl3pPr lvl="2" rtl="0">
              <a:spcBef>
                <a:spcPts val="1200"/>
              </a:spcBef>
              <a:spcAft>
                <a:spcPts val="0"/>
              </a:spcAft>
              <a:buNone/>
              <a:defRPr sz="1800" b="1">
                <a:latin typeface="Share Tech"/>
                <a:ea typeface="Share Tech"/>
                <a:cs typeface="Share Tech"/>
                <a:sym typeface="Share Tech"/>
              </a:defRPr>
            </a:lvl3pPr>
            <a:lvl4pPr lvl="3" rtl="0">
              <a:spcBef>
                <a:spcPts val="1200"/>
              </a:spcBef>
              <a:spcAft>
                <a:spcPts val="0"/>
              </a:spcAft>
              <a:buNone/>
              <a:defRPr sz="1800" b="1">
                <a:latin typeface="Share Tech"/>
                <a:ea typeface="Share Tech"/>
                <a:cs typeface="Share Tech"/>
                <a:sym typeface="Share Tech"/>
              </a:defRPr>
            </a:lvl4pPr>
            <a:lvl5pPr lvl="4" rtl="0">
              <a:spcBef>
                <a:spcPts val="1200"/>
              </a:spcBef>
              <a:spcAft>
                <a:spcPts val="0"/>
              </a:spcAft>
              <a:buNone/>
              <a:defRPr sz="1800" b="1">
                <a:latin typeface="Share Tech"/>
                <a:ea typeface="Share Tech"/>
                <a:cs typeface="Share Tech"/>
                <a:sym typeface="Share Tech"/>
              </a:defRPr>
            </a:lvl5pPr>
            <a:lvl6pPr lvl="5" rtl="0">
              <a:spcBef>
                <a:spcPts val="1200"/>
              </a:spcBef>
              <a:spcAft>
                <a:spcPts val="0"/>
              </a:spcAft>
              <a:buNone/>
              <a:defRPr sz="1800" b="1">
                <a:latin typeface="Share Tech"/>
                <a:ea typeface="Share Tech"/>
                <a:cs typeface="Share Tech"/>
                <a:sym typeface="Share Tech"/>
              </a:defRPr>
            </a:lvl6pPr>
            <a:lvl7pPr lvl="6" rtl="0">
              <a:spcBef>
                <a:spcPts val="1200"/>
              </a:spcBef>
              <a:spcAft>
                <a:spcPts val="0"/>
              </a:spcAft>
              <a:buNone/>
              <a:defRPr sz="1800" b="1">
                <a:latin typeface="Share Tech"/>
                <a:ea typeface="Share Tech"/>
                <a:cs typeface="Share Tech"/>
                <a:sym typeface="Share Tech"/>
              </a:defRPr>
            </a:lvl7pPr>
            <a:lvl8pPr lvl="7" rtl="0">
              <a:spcBef>
                <a:spcPts val="1200"/>
              </a:spcBef>
              <a:spcAft>
                <a:spcPts val="0"/>
              </a:spcAft>
              <a:buNone/>
              <a:defRPr sz="1800" b="1">
                <a:latin typeface="Share Tech"/>
                <a:ea typeface="Share Tech"/>
                <a:cs typeface="Share Tech"/>
                <a:sym typeface="Share Tech"/>
              </a:defRPr>
            </a:lvl8pPr>
            <a:lvl9pPr lvl="8" rtl="0">
              <a:spcBef>
                <a:spcPts val="1200"/>
              </a:spcBef>
              <a:spcAft>
                <a:spcPts val="1200"/>
              </a:spcAft>
              <a:buNone/>
              <a:defRPr sz="1800" b="1">
                <a:latin typeface="Share Tech"/>
                <a:ea typeface="Share Tech"/>
                <a:cs typeface="Share Tech"/>
                <a:sym typeface="Share Tech"/>
              </a:defRPr>
            </a:lvl9pPr>
          </a:lstStyle>
          <a:p>
            <a:endParaRPr/>
          </a:p>
        </p:txBody>
      </p:sp>
      <p:sp>
        <p:nvSpPr>
          <p:cNvPr id="95" name="Google Shape;95;p13"/>
          <p:cNvSpPr txBox="1">
            <a:spLocks noGrp="1"/>
          </p:cNvSpPr>
          <p:nvPr>
            <p:ph type="subTitle" idx="7"/>
          </p:nvPr>
        </p:nvSpPr>
        <p:spPr>
          <a:xfrm>
            <a:off x="3257550" y="2193500"/>
            <a:ext cx="23847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
        <p:nvSpPr>
          <p:cNvPr id="96" name="Google Shape;96;p13"/>
          <p:cNvSpPr txBox="1">
            <a:spLocks noGrp="1"/>
          </p:cNvSpPr>
          <p:nvPr>
            <p:ph type="subTitle" idx="8"/>
          </p:nvPr>
        </p:nvSpPr>
        <p:spPr>
          <a:xfrm>
            <a:off x="5790440" y="1875725"/>
            <a:ext cx="2386800" cy="4617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a:latin typeface="Share Tech"/>
                <a:ea typeface="Share Tech"/>
                <a:cs typeface="Share Tech"/>
                <a:sym typeface="Share Tech"/>
              </a:defRPr>
            </a:lvl1pPr>
            <a:lvl2pPr lvl="1" rtl="0">
              <a:spcBef>
                <a:spcPts val="1200"/>
              </a:spcBef>
              <a:spcAft>
                <a:spcPts val="0"/>
              </a:spcAft>
              <a:buNone/>
              <a:defRPr sz="1800" b="1">
                <a:latin typeface="Share Tech"/>
                <a:ea typeface="Share Tech"/>
                <a:cs typeface="Share Tech"/>
                <a:sym typeface="Share Tech"/>
              </a:defRPr>
            </a:lvl2pPr>
            <a:lvl3pPr lvl="2" rtl="0">
              <a:spcBef>
                <a:spcPts val="1200"/>
              </a:spcBef>
              <a:spcAft>
                <a:spcPts val="0"/>
              </a:spcAft>
              <a:buNone/>
              <a:defRPr sz="1800" b="1">
                <a:latin typeface="Share Tech"/>
                <a:ea typeface="Share Tech"/>
                <a:cs typeface="Share Tech"/>
                <a:sym typeface="Share Tech"/>
              </a:defRPr>
            </a:lvl3pPr>
            <a:lvl4pPr lvl="3" rtl="0">
              <a:spcBef>
                <a:spcPts val="1200"/>
              </a:spcBef>
              <a:spcAft>
                <a:spcPts val="0"/>
              </a:spcAft>
              <a:buNone/>
              <a:defRPr sz="1800" b="1">
                <a:latin typeface="Share Tech"/>
                <a:ea typeface="Share Tech"/>
                <a:cs typeface="Share Tech"/>
                <a:sym typeface="Share Tech"/>
              </a:defRPr>
            </a:lvl4pPr>
            <a:lvl5pPr lvl="4" rtl="0">
              <a:spcBef>
                <a:spcPts val="1200"/>
              </a:spcBef>
              <a:spcAft>
                <a:spcPts val="0"/>
              </a:spcAft>
              <a:buNone/>
              <a:defRPr sz="1800" b="1">
                <a:latin typeface="Share Tech"/>
                <a:ea typeface="Share Tech"/>
                <a:cs typeface="Share Tech"/>
                <a:sym typeface="Share Tech"/>
              </a:defRPr>
            </a:lvl5pPr>
            <a:lvl6pPr lvl="5" rtl="0">
              <a:spcBef>
                <a:spcPts val="1200"/>
              </a:spcBef>
              <a:spcAft>
                <a:spcPts val="0"/>
              </a:spcAft>
              <a:buNone/>
              <a:defRPr sz="1800" b="1">
                <a:latin typeface="Share Tech"/>
                <a:ea typeface="Share Tech"/>
                <a:cs typeface="Share Tech"/>
                <a:sym typeface="Share Tech"/>
              </a:defRPr>
            </a:lvl6pPr>
            <a:lvl7pPr lvl="6" rtl="0">
              <a:spcBef>
                <a:spcPts val="1200"/>
              </a:spcBef>
              <a:spcAft>
                <a:spcPts val="0"/>
              </a:spcAft>
              <a:buNone/>
              <a:defRPr sz="1800" b="1">
                <a:latin typeface="Share Tech"/>
                <a:ea typeface="Share Tech"/>
                <a:cs typeface="Share Tech"/>
                <a:sym typeface="Share Tech"/>
              </a:defRPr>
            </a:lvl7pPr>
            <a:lvl8pPr lvl="7" rtl="0">
              <a:spcBef>
                <a:spcPts val="1200"/>
              </a:spcBef>
              <a:spcAft>
                <a:spcPts val="0"/>
              </a:spcAft>
              <a:buNone/>
              <a:defRPr sz="1800" b="1">
                <a:latin typeface="Share Tech"/>
                <a:ea typeface="Share Tech"/>
                <a:cs typeface="Share Tech"/>
                <a:sym typeface="Share Tech"/>
              </a:defRPr>
            </a:lvl8pPr>
            <a:lvl9pPr lvl="8" rtl="0">
              <a:spcBef>
                <a:spcPts val="1200"/>
              </a:spcBef>
              <a:spcAft>
                <a:spcPts val="1200"/>
              </a:spcAft>
              <a:buNone/>
              <a:defRPr sz="1800" b="1">
                <a:latin typeface="Share Tech"/>
                <a:ea typeface="Share Tech"/>
                <a:cs typeface="Share Tech"/>
                <a:sym typeface="Share Tech"/>
              </a:defRPr>
            </a:lvl9pPr>
          </a:lstStyle>
          <a:p>
            <a:endParaRPr/>
          </a:p>
        </p:txBody>
      </p:sp>
      <p:sp>
        <p:nvSpPr>
          <p:cNvPr id="97" name="Google Shape;97;p13"/>
          <p:cNvSpPr txBox="1">
            <a:spLocks noGrp="1"/>
          </p:cNvSpPr>
          <p:nvPr>
            <p:ph type="subTitle" idx="9"/>
          </p:nvPr>
        </p:nvSpPr>
        <p:spPr>
          <a:xfrm>
            <a:off x="5792551" y="2199975"/>
            <a:ext cx="23847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
        <p:nvSpPr>
          <p:cNvPr id="98" name="Google Shape;98;p13"/>
          <p:cNvSpPr txBox="1">
            <a:spLocks noGrp="1"/>
          </p:cNvSpPr>
          <p:nvPr>
            <p:ph type="subTitle" idx="13"/>
          </p:nvPr>
        </p:nvSpPr>
        <p:spPr>
          <a:xfrm>
            <a:off x="721421" y="3664251"/>
            <a:ext cx="2386800" cy="4617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a:latin typeface="Share Tech"/>
                <a:ea typeface="Share Tech"/>
                <a:cs typeface="Share Tech"/>
                <a:sym typeface="Share Tech"/>
              </a:defRPr>
            </a:lvl1pPr>
            <a:lvl2pPr lvl="1" rtl="0">
              <a:spcBef>
                <a:spcPts val="1200"/>
              </a:spcBef>
              <a:spcAft>
                <a:spcPts val="0"/>
              </a:spcAft>
              <a:buNone/>
              <a:defRPr sz="1800" b="1">
                <a:latin typeface="Share Tech"/>
                <a:ea typeface="Share Tech"/>
                <a:cs typeface="Share Tech"/>
                <a:sym typeface="Share Tech"/>
              </a:defRPr>
            </a:lvl2pPr>
            <a:lvl3pPr lvl="2" rtl="0">
              <a:spcBef>
                <a:spcPts val="1200"/>
              </a:spcBef>
              <a:spcAft>
                <a:spcPts val="0"/>
              </a:spcAft>
              <a:buNone/>
              <a:defRPr sz="1800" b="1">
                <a:latin typeface="Share Tech"/>
                <a:ea typeface="Share Tech"/>
                <a:cs typeface="Share Tech"/>
                <a:sym typeface="Share Tech"/>
              </a:defRPr>
            </a:lvl3pPr>
            <a:lvl4pPr lvl="3" rtl="0">
              <a:spcBef>
                <a:spcPts val="1200"/>
              </a:spcBef>
              <a:spcAft>
                <a:spcPts val="0"/>
              </a:spcAft>
              <a:buNone/>
              <a:defRPr sz="1800" b="1">
                <a:latin typeface="Share Tech"/>
                <a:ea typeface="Share Tech"/>
                <a:cs typeface="Share Tech"/>
                <a:sym typeface="Share Tech"/>
              </a:defRPr>
            </a:lvl4pPr>
            <a:lvl5pPr lvl="4" rtl="0">
              <a:spcBef>
                <a:spcPts val="1200"/>
              </a:spcBef>
              <a:spcAft>
                <a:spcPts val="0"/>
              </a:spcAft>
              <a:buNone/>
              <a:defRPr sz="1800" b="1">
                <a:latin typeface="Share Tech"/>
                <a:ea typeface="Share Tech"/>
                <a:cs typeface="Share Tech"/>
                <a:sym typeface="Share Tech"/>
              </a:defRPr>
            </a:lvl5pPr>
            <a:lvl6pPr lvl="5" rtl="0">
              <a:spcBef>
                <a:spcPts val="1200"/>
              </a:spcBef>
              <a:spcAft>
                <a:spcPts val="0"/>
              </a:spcAft>
              <a:buNone/>
              <a:defRPr sz="1800" b="1">
                <a:latin typeface="Share Tech"/>
                <a:ea typeface="Share Tech"/>
                <a:cs typeface="Share Tech"/>
                <a:sym typeface="Share Tech"/>
              </a:defRPr>
            </a:lvl6pPr>
            <a:lvl7pPr lvl="6" rtl="0">
              <a:spcBef>
                <a:spcPts val="1200"/>
              </a:spcBef>
              <a:spcAft>
                <a:spcPts val="0"/>
              </a:spcAft>
              <a:buNone/>
              <a:defRPr sz="1800" b="1">
                <a:latin typeface="Share Tech"/>
                <a:ea typeface="Share Tech"/>
                <a:cs typeface="Share Tech"/>
                <a:sym typeface="Share Tech"/>
              </a:defRPr>
            </a:lvl7pPr>
            <a:lvl8pPr lvl="7" rtl="0">
              <a:spcBef>
                <a:spcPts val="1200"/>
              </a:spcBef>
              <a:spcAft>
                <a:spcPts val="0"/>
              </a:spcAft>
              <a:buNone/>
              <a:defRPr sz="1800" b="1">
                <a:latin typeface="Share Tech"/>
                <a:ea typeface="Share Tech"/>
                <a:cs typeface="Share Tech"/>
                <a:sym typeface="Share Tech"/>
              </a:defRPr>
            </a:lvl8pPr>
            <a:lvl9pPr lvl="8" rtl="0">
              <a:spcBef>
                <a:spcPts val="1200"/>
              </a:spcBef>
              <a:spcAft>
                <a:spcPts val="1200"/>
              </a:spcAft>
              <a:buNone/>
              <a:defRPr sz="1800" b="1">
                <a:latin typeface="Share Tech"/>
                <a:ea typeface="Share Tech"/>
                <a:cs typeface="Share Tech"/>
                <a:sym typeface="Share Tech"/>
              </a:defRPr>
            </a:lvl9pPr>
          </a:lstStyle>
          <a:p>
            <a:endParaRPr/>
          </a:p>
        </p:txBody>
      </p:sp>
      <p:sp>
        <p:nvSpPr>
          <p:cNvPr id="99" name="Google Shape;99;p13"/>
          <p:cNvSpPr txBox="1">
            <a:spLocks noGrp="1"/>
          </p:cNvSpPr>
          <p:nvPr>
            <p:ph type="subTitle" idx="14"/>
          </p:nvPr>
        </p:nvSpPr>
        <p:spPr>
          <a:xfrm>
            <a:off x="721422" y="3967466"/>
            <a:ext cx="23856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
        <p:nvSpPr>
          <p:cNvPr id="100" name="Google Shape;100;p13"/>
          <p:cNvSpPr txBox="1">
            <a:spLocks noGrp="1"/>
          </p:cNvSpPr>
          <p:nvPr>
            <p:ph type="title" idx="15"/>
          </p:nvPr>
        </p:nvSpPr>
        <p:spPr>
          <a:xfrm>
            <a:off x="720300" y="452325"/>
            <a:ext cx="717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Google Shape;101;p13"/>
          <p:cNvSpPr txBox="1">
            <a:spLocks noGrp="1"/>
          </p:cNvSpPr>
          <p:nvPr>
            <p:ph type="title" idx="16" hasCustomPrompt="1"/>
          </p:nvPr>
        </p:nvSpPr>
        <p:spPr>
          <a:xfrm>
            <a:off x="3350624" y="3027775"/>
            <a:ext cx="623100" cy="55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400">
                <a:solidFill>
                  <a:schemeClr val="dk2"/>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102" name="Google Shape;102;p13"/>
          <p:cNvSpPr txBox="1">
            <a:spLocks noGrp="1"/>
          </p:cNvSpPr>
          <p:nvPr>
            <p:ph type="title" idx="17" hasCustomPrompt="1"/>
          </p:nvPr>
        </p:nvSpPr>
        <p:spPr>
          <a:xfrm>
            <a:off x="5885697" y="3027775"/>
            <a:ext cx="623100" cy="55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4"/>
              </a:buClr>
              <a:buSzPts val="2400"/>
              <a:buNone/>
              <a:defRPr sz="2400">
                <a:solidFill>
                  <a:schemeClr val="dk2"/>
                </a:solidFill>
              </a:defRPr>
            </a:lvl1pPr>
            <a:lvl2pPr lvl="1" algn="ctr" rtl="0">
              <a:spcBef>
                <a:spcPts val="0"/>
              </a:spcBef>
              <a:spcAft>
                <a:spcPts val="0"/>
              </a:spcAft>
              <a:buClr>
                <a:schemeClr val="accent4"/>
              </a:buClr>
              <a:buSzPts val="2400"/>
              <a:buNone/>
              <a:defRPr sz="2400">
                <a:solidFill>
                  <a:schemeClr val="accent4"/>
                </a:solidFill>
              </a:defRPr>
            </a:lvl2pPr>
            <a:lvl3pPr lvl="2" algn="ctr" rtl="0">
              <a:spcBef>
                <a:spcPts val="0"/>
              </a:spcBef>
              <a:spcAft>
                <a:spcPts val="0"/>
              </a:spcAft>
              <a:buClr>
                <a:schemeClr val="accent4"/>
              </a:buClr>
              <a:buSzPts val="2400"/>
              <a:buNone/>
              <a:defRPr sz="2400">
                <a:solidFill>
                  <a:schemeClr val="accent4"/>
                </a:solidFill>
              </a:defRPr>
            </a:lvl3pPr>
            <a:lvl4pPr lvl="3" algn="ctr" rtl="0">
              <a:spcBef>
                <a:spcPts val="0"/>
              </a:spcBef>
              <a:spcAft>
                <a:spcPts val="0"/>
              </a:spcAft>
              <a:buClr>
                <a:schemeClr val="accent4"/>
              </a:buClr>
              <a:buSzPts val="2400"/>
              <a:buNone/>
              <a:defRPr sz="2400">
                <a:solidFill>
                  <a:schemeClr val="accent4"/>
                </a:solidFill>
              </a:defRPr>
            </a:lvl4pPr>
            <a:lvl5pPr lvl="4" algn="ctr" rtl="0">
              <a:spcBef>
                <a:spcPts val="0"/>
              </a:spcBef>
              <a:spcAft>
                <a:spcPts val="0"/>
              </a:spcAft>
              <a:buClr>
                <a:schemeClr val="accent4"/>
              </a:buClr>
              <a:buSzPts val="2400"/>
              <a:buNone/>
              <a:defRPr sz="2400">
                <a:solidFill>
                  <a:schemeClr val="accent4"/>
                </a:solidFill>
              </a:defRPr>
            </a:lvl5pPr>
            <a:lvl6pPr lvl="5" algn="ctr" rtl="0">
              <a:spcBef>
                <a:spcPts val="0"/>
              </a:spcBef>
              <a:spcAft>
                <a:spcPts val="0"/>
              </a:spcAft>
              <a:buClr>
                <a:schemeClr val="accent4"/>
              </a:buClr>
              <a:buSzPts val="2400"/>
              <a:buNone/>
              <a:defRPr sz="2400">
                <a:solidFill>
                  <a:schemeClr val="accent4"/>
                </a:solidFill>
              </a:defRPr>
            </a:lvl6pPr>
            <a:lvl7pPr lvl="6" algn="ctr" rtl="0">
              <a:spcBef>
                <a:spcPts val="0"/>
              </a:spcBef>
              <a:spcAft>
                <a:spcPts val="0"/>
              </a:spcAft>
              <a:buClr>
                <a:schemeClr val="accent4"/>
              </a:buClr>
              <a:buSzPts val="2400"/>
              <a:buNone/>
              <a:defRPr sz="2400">
                <a:solidFill>
                  <a:schemeClr val="accent4"/>
                </a:solidFill>
              </a:defRPr>
            </a:lvl7pPr>
            <a:lvl8pPr lvl="7" algn="ctr" rtl="0">
              <a:spcBef>
                <a:spcPts val="0"/>
              </a:spcBef>
              <a:spcAft>
                <a:spcPts val="0"/>
              </a:spcAft>
              <a:buClr>
                <a:schemeClr val="accent4"/>
              </a:buClr>
              <a:buSzPts val="2400"/>
              <a:buNone/>
              <a:defRPr sz="2400">
                <a:solidFill>
                  <a:schemeClr val="accent4"/>
                </a:solidFill>
              </a:defRPr>
            </a:lvl8pPr>
            <a:lvl9pPr lvl="8" algn="ctr" rtl="0">
              <a:spcBef>
                <a:spcPts val="0"/>
              </a:spcBef>
              <a:spcAft>
                <a:spcPts val="0"/>
              </a:spcAft>
              <a:buClr>
                <a:schemeClr val="accent4"/>
              </a:buClr>
              <a:buSzPts val="2400"/>
              <a:buNone/>
              <a:defRPr sz="2400">
                <a:solidFill>
                  <a:schemeClr val="accent4"/>
                </a:solidFill>
              </a:defRPr>
            </a:lvl9pPr>
          </a:lstStyle>
          <a:p>
            <a:r>
              <a:t>xx%</a:t>
            </a:r>
          </a:p>
        </p:txBody>
      </p:sp>
      <p:sp>
        <p:nvSpPr>
          <p:cNvPr id="103" name="Google Shape;103;p13"/>
          <p:cNvSpPr txBox="1">
            <a:spLocks noGrp="1"/>
          </p:cNvSpPr>
          <p:nvPr>
            <p:ph type="subTitle" idx="18"/>
          </p:nvPr>
        </p:nvSpPr>
        <p:spPr>
          <a:xfrm>
            <a:off x="3255370" y="3673675"/>
            <a:ext cx="2387700" cy="4617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a:latin typeface="Share Tech"/>
                <a:ea typeface="Share Tech"/>
                <a:cs typeface="Share Tech"/>
                <a:sym typeface="Share Tech"/>
              </a:defRPr>
            </a:lvl1pPr>
            <a:lvl2pPr lvl="1" rtl="0">
              <a:spcBef>
                <a:spcPts val="1200"/>
              </a:spcBef>
              <a:spcAft>
                <a:spcPts val="0"/>
              </a:spcAft>
              <a:buNone/>
              <a:defRPr sz="1800" b="1">
                <a:latin typeface="Share Tech"/>
                <a:ea typeface="Share Tech"/>
                <a:cs typeface="Share Tech"/>
                <a:sym typeface="Share Tech"/>
              </a:defRPr>
            </a:lvl2pPr>
            <a:lvl3pPr lvl="2" rtl="0">
              <a:spcBef>
                <a:spcPts val="1200"/>
              </a:spcBef>
              <a:spcAft>
                <a:spcPts val="0"/>
              </a:spcAft>
              <a:buNone/>
              <a:defRPr sz="1800" b="1">
                <a:latin typeface="Share Tech"/>
                <a:ea typeface="Share Tech"/>
                <a:cs typeface="Share Tech"/>
                <a:sym typeface="Share Tech"/>
              </a:defRPr>
            </a:lvl3pPr>
            <a:lvl4pPr lvl="3" rtl="0">
              <a:spcBef>
                <a:spcPts val="1200"/>
              </a:spcBef>
              <a:spcAft>
                <a:spcPts val="0"/>
              </a:spcAft>
              <a:buNone/>
              <a:defRPr sz="1800" b="1">
                <a:latin typeface="Share Tech"/>
                <a:ea typeface="Share Tech"/>
                <a:cs typeface="Share Tech"/>
                <a:sym typeface="Share Tech"/>
              </a:defRPr>
            </a:lvl4pPr>
            <a:lvl5pPr lvl="4" rtl="0">
              <a:spcBef>
                <a:spcPts val="1200"/>
              </a:spcBef>
              <a:spcAft>
                <a:spcPts val="0"/>
              </a:spcAft>
              <a:buNone/>
              <a:defRPr sz="1800" b="1">
                <a:latin typeface="Share Tech"/>
                <a:ea typeface="Share Tech"/>
                <a:cs typeface="Share Tech"/>
                <a:sym typeface="Share Tech"/>
              </a:defRPr>
            </a:lvl5pPr>
            <a:lvl6pPr lvl="5" rtl="0">
              <a:spcBef>
                <a:spcPts val="1200"/>
              </a:spcBef>
              <a:spcAft>
                <a:spcPts val="0"/>
              </a:spcAft>
              <a:buNone/>
              <a:defRPr sz="1800" b="1">
                <a:latin typeface="Share Tech"/>
                <a:ea typeface="Share Tech"/>
                <a:cs typeface="Share Tech"/>
                <a:sym typeface="Share Tech"/>
              </a:defRPr>
            </a:lvl6pPr>
            <a:lvl7pPr lvl="6" rtl="0">
              <a:spcBef>
                <a:spcPts val="1200"/>
              </a:spcBef>
              <a:spcAft>
                <a:spcPts val="0"/>
              </a:spcAft>
              <a:buNone/>
              <a:defRPr sz="1800" b="1">
                <a:latin typeface="Share Tech"/>
                <a:ea typeface="Share Tech"/>
                <a:cs typeface="Share Tech"/>
                <a:sym typeface="Share Tech"/>
              </a:defRPr>
            </a:lvl7pPr>
            <a:lvl8pPr lvl="7" rtl="0">
              <a:spcBef>
                <a:spcPts val="1200"/>
              </a:spcBef>
              <a:spcAft>
                <a:spcPts val="0"/>
              </a:spcAft>
              <a:buNone/>
              <a:defRPr sz="1800" b="1">
                <a:latin typeface="Share Tech"/>
                <a:ea typeface="Share Tech"/>
                <a:cs typeface="Share Tech"/>
                <a:sym typeface="Share Tech"/>
              </a:defRPr>
            </a:lvl8pPr>
            <a:lvl9pPr lvl="8" rtl="0">
              <a:spcBef>
                <a:spcPts val="1200"/>
              </a:spcBef>
              <a:spcAft>
                <a:spcPts val="1200"/>
              </a:spcAft>
              <a:buNone/>
              <a:defRPr sz="1800" b="1">
                <a:latin typeface="Share Tech"/>
                <a:ea typeface="Share Tech"/>
                <a:cs typeface="Share Tech"/>
                <a:sym typeface="Share Tech"/>
              </a:defRPr>
            </a:lvl9pPr>
          </a:lstStyle>
          <a:p>
            <a:endParaRPr/>
          </a:p>
        </p:txBody>
      </p:sp>
      <p:sp>
        <p:nvSpPr>
          <p:cNvPr id="104" name="Google Shape;104;p13"/>
          <p:cNvSpPr txBox="1">
            <a:spLocks noGrp="1"/>
          </p:cNvSpPr>
          <p:nvPr>
            <p:ph type="subTitle" idx="19"/>
          </p:nvPr>
        </p:nvSpPr>
        <p:spPr>
          <a:xfrm>
            <a:off x="3256575" y="3960987"/>
            <a:ext cx="23856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
        <p:nvSpPr>
          <p:cNvPr id="105" name="Google Shape;105;p13"/>
          <p:cNvSpPr txBox="1">
            <a:spLocks noGrp="1"/>
          </p:cNvSpPr>
          <p:nvPr>
            <p:ph type="subTitle" idx="20"/>
          </p:nvPr>
        </p:nvSpPr>
        <p:spPr>
          <a:xfrm>
            <a:off x="5790440" y="3665250"/>
            <a:ext cx="2386800" cy="4617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800" b="1">
                <a:latin typeface="Share Tech"/>
                <a:ea typeface="Share Tech"/>
                <a:cs typeface="Share Tech"/>
                <a:sym typeface="Share Tech"/>
              </a:defRPr>
            </a:lvl1pPr>
            <a:lvl2pPr lvl="1" rtl="0">
              <a:spcBef>
                <a:spcPts val="1200"/>
              </a:spcBef>
              <a:spcAft>
                <a:spcPts val="0"/>
              </a:spcAft>
              <a:buNone/>
              <a:defRPr sz="1800" b="1">
                <a:latin typeface="Share Tech"/>
                <a:ea typeface="Share Tech"/>
                <a:cs typeface="Share Tech"/>
                <a:sym typeface="Share Tech"/>
              </a:defRPr>
            </a:lvl2pPr>
            <a:lvl3pPr lvl="2" rtl="0">
              <a:spcBef>
                <a:spcPts val="1200"/>
              </a:spcBef>
              <a:spcAft>
                <a:spcPts val="0"/>
              </a:spcAft>
              <a:buNone/>
              <a:defRPr sz="1800" b="1">
                <a:latin typeface="Share Tech"/>
                <a:ea typeface="Share Tech"/>
                <a:cs typeface="Share Tech"/>
                <a:sym typeface="Share Tech"/>
              </a:defRPr>
            </a:lvl3pPr>
            <a:lvl4pPr lvl="3" rtl="0">
              <a:spcBef>
                <a:spcPts val="1200"/>
              </a:spcBef>
              <a:spcAft>
                <a:spcPts val="0"/>
              </a:spcAft>
              <a:buNone/>
              <a:defRPr sz="1800" b="1">
                <a:latin typeface="Share Tech"/>
                <a:ea typeface="Share Tech"/>
                <a:cs typeface="Share Tech"/>
                <a:sym typeface="Share Tech"/>
              </a:defRPr>
            </a:lvl4pPr>
            <a:lvl5pPr lvl="4" rtl="0">
              <a:spcBef>
                <a:spcPts val="1200"/>
              </a:spcBef>
              <a:spcAft>
                <a:spcPts val="0"/>
              </a:spcAft>
              <a:buNone/>
              <a:defRPr sz="1800" b="1">
                <a:latin typeface="Share Tech"/>
                <a:ea typeface="Share Tech"/>
                <a:cs typeface="Share Tech"/>
                <a:sym typeface="Share Tech"/>
              </a:defRPr>
            </a:lvl5pPr>
            <a:lvl6pPr lvl="5" rtl="0">
              <a:spcBef>
                <a:spcPts val="1200"/>
              </a:spcBef>
              <a:spcAft>
                <a:spcPts val="0"/>
              </a:spcAft>
              <a:buNone/>
              <a:defRPr sz="1800" b="1">
                <a:latin typeface="Share Tech"/>
                <a:ea typeface="Share Tech"/>
                <a:cs typeface="Share Tech"/>
                <a:sym typeface="Share Tech"/>
              </a:defRPr>
            </a:lvl6pPr>
            <a:lvl7pPr lvl="6" rtl="0">
              <a:spcBef>
                <a:spcPts val="1200"/>
              </a:spcBef>
              <a:spcAft>
                <a:spcPts val="0"/>
              </a:spcAft>
              <a:buNone/>
              <a:defRPr sz="1800" b="1">
                <a:latin typeface="Share Tech"/>
                <a:ea typeface="Share Tech"/>
                <a:cs typeface="Share Tech"/>
                <a:sym typeface="Share Tech"/>
              </a:defRPr>
            </a:lvl7pPr>
            <a:lvl8pPr lvl="7" rtl="0">
              <a:spcBef>
                <a:spcPts val="1200"/>
              </a:spcBef>
              <a:spcAft>
                <a:spcPts val="0"/>
              </a:spcAft>
              <a:buNone/>
              <a:defRPr sz="1800" b="1">
                <a:latin typeface="Share Tech"/>
                <a:ea typeface="Share Tech"/>
                <a:cs typeface="Share Tech"/>
                <a:sym typeface="Share Tech"/>
              </a:defRPr>
            </a:lvl8pPr>
            <a:lvl9pPr lvl="8" rtl="0">
              <a:spcBef>
                <a:spcPts val="1200"/>
              </a:spcBef>
              <a:spcAft>
                <a:spcPts val="1200"/>
              </a:spcAft>
              <a:buNone/>
              <a:defRPr sz="1800" b="1">
                <a:latin typeface="Share Tech"/>
                <a:ea typeface="Share Tech"/>
                <a:cs typeface="Share Tech"/>
                <a:sym typeface="Share Tech"/>
              </a:defRPr>
            </a:lvl9pPr>
          </a:lstStyle>
          <a:p>
            <a:endParaRPr/>
          </a:p>
        </p:txBody>
      </p:sp>
      <p:sp>
        <p:nvSpPr>
          <p:cNvPr id="106" name="Google Shape;106;p13"/>
          <p:cNvSpPr txBox="1">
            <a:spLocks noGrp="1"/>
          </p:cNvSpPr>
          <p:nvPr>
            <p:ph type="subTitle" idx="21"/>
          </p:nvPr>
        </p:nvSpPr>
        <p:spPr>
          <a:xfrm>
            <a:off x="5792551" y="3967463"/>
            <a:ext cx="2384700" cy="67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grpSp>
        <p:nvGrpSpPr>
          <p:cNvPr id="107" name="Google Shape;107;p13"/>
          <p:cNvGrpSpPr/>
          <p:nvPr/>
        </p:nvGrpSpPr>
        <p:grpSpPr>
          <a:xfrm rot="10800000" flipH="1">
            <a:off x="-15825" y="153044"/>
            <a:ext cx="2913450" cy="579363"/>
            <a:chOff x="267350" y="-205412"/>
            <a:chExt cx="2913450" cy="579363"/>
          </a:xfrm>
        </p:grpSpPr>
        <p:cxnSp>
          <p:nvCxnSpPr>
            <p:cNvPr id="108" name="Google Shape;108;p13"/>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109" name="Google Shape;109;p13"/>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110" name="Google Shape;110;p13"/>
          <p:cNvGrpSpPr/>
          <p:nvPr/>
        </p:nvGrpSpPr>
        <p:grpSpPr>
          <a:xfrm flipH="1">
            <a:off x="6246375" y="4411094"/>
            <a:ext cx="2913450" cy="579363"/>
            <a:chOff x="267350" y="-205412"/>
            <a:chExt cx="2913450" cy="579363"/>
          </a:xfrm>
        </p:grpSpPr>
        <p:cxnSp>
          <p:nvCxnSpPr>
            <p:cNvPr id="111" name="Google Shape;111;p13"/>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112" name="Google Shape;112;p13"/>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13">
    <p:spTree>
      <p:nvGrpSpPr>
        <p:cNvPr id="1" name="Shape 113"/>
        <p:cNvGrpSpPr/>
        <p:nvPr/>
      </p:nvGrpSpPr>
      <p:grpSpPr>
        <a:xfrm>
          <a:off x="0" y="0"/>
          <a:ext cx="0" cy="0"/>
          <a:chOff x="0" y="0"/>
          <a:chExt cx="0" cy="0"/>
        </a:xfrm>
      </p:grpSpPr>
      <p:sp>
        <p:nvSpPr>
          <p:cNvPr id="114" name="Google Shape;114;p14"/>
          <p:cNvSpPr/>
          <p:nvPr/>
        </p:nvSpPr>
        <p:spPr>
          <a:xfrm>
            <a:off x="4033988" y="-364492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txBox="1">
            <a:spLocks noGrp="1"/>
          </p:cNvSpPr>
          <p:nvPr>
            <p:ph type="subTitle" idx="1"/>
          </p:nvPr>
        </p:nvSpPr>
        <p:spPr>
          <a:xfrm>
            <a:off x="716061" y="2681125"/>
            <a:ext cx="22650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18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16" name="Google Shape;116;p14"/>
          <p:cNvSpPr txBox="1">
            <a:spLocks noGrp="1"/>
          </p:cNvSpPr>
          <p:nvPr>
            <p:ph type="subTitle" idx="2"/>
          </p:nvPr>
        </p:nvSpPr>
        <p:spPr>
          <a:xfrm>
            <a:off x="716075" y="2993325"/>
            <a:ext cx="22650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17" name="Google Shape;117;p14"/>
          <p:cNvSpPr txBox="1">
            <a:spLocks noGrp="1"/>
          </p:cNvSpPr>
          <p:nvPr>
            <p:ph type="subTitle" idx="3"/>
          </p:nvPr>
        </p:nvSpPr>
        <p:spPr>
          <a:xfrm>
            <a:off x="3439499" y="2681125"/>
            <a:ext cx="22650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18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18" name="Google Shape;118;p14"/>
          <p:cNvSpPr txBox="1">
            <a:spLocks noGrp="1"/>
          </p:cNvSpPr>
          <p:nvPr>
            <p:ph type="subTitle" idx="4"/>
          </p:nvPr>
        </p:nvSpPr>
        <p:spPr>
          <a:xfrm>
            <a:off x="3439507" y="2993325"/>
            <a:ext cx="22650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19" name="Google Shape;119;p14"/>
          <p:cNvSpPr txBox="1">
            <a:spLocks noGrp="1"/>
          </p:cNvSpPr>
          <p:nvPr>
            <p:ph type="subTitle" idx="5"/>
          </p:nvPr>
        </p:nvSpPr>
        <p:spPr>
          <a:xfrm>
            <a:off x="6162949" y="2681125"/>
            <a:ext cx="2265000" cy="35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18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20" name="Google Shape;120;p14"/>
          <p:cNvSpPr txBox="1">
            <a:spLocks noGrp="1"/>
          </p:cNvSpPr>
          <p:nvPr>
            <p:ph type="subTitle" idx="6"/>
          </p:nvPr>
        </p:nvSpPr>
        <p:spPr>
          <a:xfrm>
            <a:off x="6162951" y="2993325"/>
            <a:ext cx="22650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21" name="Google Shape;121;p14"/>
          <p:cNvSpPr txBox="1">
            <a:spLocks noGrp="1"/>
          </p:cNvSpPr>
          <p:nvPr>
            <p:ph type="title" hasCustomPrompt="1"/>
          </p:nvPr>
        </p:nvSpPr>
        <p:spPr>
          <a:xfrm>
            <a:off x="1459750" y="1738050"/>
            <a:ext cx="7776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22" name="Google Shape;122;p14"/>
          <p:cNvSpPr txBox="1">
            <a:spLocks noGrp="1"/>
          </p:cNvSpPr>
          <p:nvPr>
            <p:ph type="title" idx="7" hasCustomPrompt="1"/>
          </p:nvPr>
        </p:nvSpPr>
        <p:spPr>
          <a:xfrm>
            <a:off x="4183200" y="1738050"/>
            <a:ext cx="7776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23" name="Google Shape;123;p14"/>
          <p:cNvSpPr txBox="1">
            <a:spLocks noGrp="1"/>
          </p:cNvSpPr>
          <p:nvPr>
            <p:ph type="title" idx="8" hasCustomPrompt="1"/>
          </p:nvPr>
        </p:nvSpPr>
        <p:spPr>
          <a:xfrm>
            <a:off x="6906650" y="1738050"/>
            <a:ext cx="7776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24" name="Google Shape;124;p14"/>
          <p:cNvSpPr txBox="1">
            <a:spLocks noGrp="1"/>
          </p:cNvSpPr>
          <p:nvPr>
            <p:ph type="title" idx="9"/>
          </p:nvPr>
        </p:nvSpPr>
        <p:spPr>
          <a:xfrm>
            <a:off x="720300" y="452325"/>
            <a:ext cx="7176000" cy="615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5" name="Google Shape;125;p14"/>
          <p:cNvGrpSpPr/>
          <p:nvPr/>
        </p:nvGrpSpPr>
        <p:grpSpPr>
          <a:xfrm rot="10800000" flipH="1">
            <a:off x="-9525" y="287794"/>
            <a:ext cx="2913450" cy="579363"/>
            <a:chOff x="267350" y="-205412"/>
            <a:chExt cx="2913450" cy="579363"/>
          </a:xfrm>
        </p:grpSpPr>
        <p:cxnSp>
          <p:nvCxnSpPr>
            <p:cNvPr id="126" name="Google Shape;126;p14"/>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127" name="Google Shape;127;p14"/>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128" name="Google Shape;128;p14"/>
          <p:cNvGrpSpPr/>
          <p:nvPr/>
        </p:nvGrpSpPr>
        <p:grpSpPr>
          <a:xfrm flipH="1">
            <a:off x="6246375" y="4314419"/>
            <a:ext cx="2913450" cy="579363"/>
            <a:chOff x="267350" y="-205412"/>
            <a:chExt cx="2913450" cy="579363"/>
          </a:xfrm>
        </p:grpSpPr>
        <p:cxnSp>
          <p:nvCxnSpPr>
            <p:cNvPr id="129" name="Google Shape;129;p14"/>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130" name="Google Shape;130;p14"/>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13_1">
    <p:spTree>
      <p:nvGrpSpPr>
        <p:cNvPr id="1" name="Shape 131"/>
        <p:cNvGrpSpPr/>
        <p:nvPr/>
      </p:nvGrpSpPr>
      <p:grpSpPr>
        <a:xfrm>
          <a:off x="0" y="0"/>
          <a:ext cx="0" cy="0"/>
          <a:chOff x="0" y="0"/>
          <a:chExt cx="0" cy="0"/>
        </a:xfrm>
      </p:grpSpPr>
      <p:sp>
        <p:nvSpPr>
          <p:cNvPr id="132" name="Google Shape;132;p15"/>
          <p:cNvSpPr/>
          <p:nvPr/>
        </p:nvSpPr>
        <p:spPr>
          <a:xfrm>
            <a:off x="1712850" y="-364115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txBox="1">
            <a:spLocks noGrp="1"/>
          </p:cNvSpPr>
          <p:nvPr>
            <p:ph type="subTitle" idx="1"/>
          </p:nvPr>
        </p:nvSpPr>
        <p:spPr>
          <a:xfrm>
            <a:off x="716061" y="2058813"/>
            <a:ext cx="2265000" cy="46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18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34" name="Google Shape;134;p15"/>
          <p:cNvSpPr txBox="1">
            <a:spLocks noGrp="1"/>
          </p:cNvSpPr>
          <p:nvPr>
            <p:ph type="subTitle" idx="2"/>
          </p:nvPr>
        </p:nvSpPr>
        <p:spPr>
          <a:xfrm>
            <a:off x="716075" y="2418990"/>
            <a:ext cx="22650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35" name="Google Shape;135;p15"/>
          <p:cNvSpPr txBox="1">
            <a:spLocks noGrp="1"/>
          </p:cNvSpPr>
          <p:nvPr>
            <p:ph type="subTitle" idx="3"/>
          </p:nvPr>
        </p:nvSpPr>
        <p:spPr>
          <a:xfrm>
            <a:off x="3439499" y="2820838"/>
            <a:ext cx="2265000" cy="46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18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36" name="Google Shape;136;p15"/>
          <p:cNvSpPr txBox="1">
            <a:spLocks noGrp="1"/>
          </p:cNvSpPr>
          <p:nvPr>
            <p:ph type="subTitle" idx="4"/>
          </p:nvPr>
        </p:nvSpPr>
        <p:spPr>
          <a:xfrm>
            <a:off x="3439507" y="3181015"/>
            <a:ext cx="22650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37" name="Google Shape;137;p15"/>
          <p:cNvSpPr txBox="1">
            <a:spLocks noGrp="1"/>
          </p:cNvSpPr>
          <p:nvPr>
            <p:ph type="subTitle" idx="5"/>
          </p:nvPr>
        </p:nvSpPr>
        <p:spPr>
          <a:xfrm>
            <a:off x="6162949" y="1595438"/>
            <a:ext cx="2265000" cy="46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18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38" name="Google Shape;138;p15"/>
          <p:cNvSpPr txBox="1">
            <a:spLocks noGrp="1"/>
          </p:cNvSpPr>
          <p:nvPr>
            <p:ph type="subTitle" idx="6"/>
          </p:nvPr>
        </p:nvSpPr>
        <p:spPr>
          <a:xfrm>
            <a:off x="6162951" y="1955615"/>
            <a:ext cx="22650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39" name="Google Shape;139;p15"/>
          <p:cNvSpPr txBox="1">
            <a:spLocks noGrp="1"/>
          </p:cNvSpPr>
          <p:nvPr>
            <p:ph type="title"/>
          </p:nvPr>
        </p:nvSpPr>
        <p:spPr>
          <a:xfrm>
            <a:off x="720300" y="452325"/>
            <a:ext cx="7176000" cy="615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0" name="Google Shape;140;p15"/>
          <p:cNvSpPr/>
          <p:nvPr/>
        </p:nvSpPr>
        <p:spPr>
          <a:xfrm>
            <a:off x="8487620" y="186600"/>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13_1_1">
    <p:spTree>
      <p:nvGrpSpPr>
        <p:cNvPr id="1" name="Shape 141"/>
        <p:cNvGrpSpPr/>
        <p:nvPr/>
      </p:nvGrpSpPr>
      <p:grpSpPr>
        <a:xfrm>
          <a:off x="0" y="0"/>
          <a:ext cx="0" cy="0"/>
          <a:chOff x="0" y="0"/>
          <a:chExt cx="0" cy="0"/>
        </a:xfrm>
      </p:grpSpPr>
      <p:sp>
        <p:nvSpPr>
          <p:cNvPr id="142" name="Google Shape;142;p16"/>
          <p:cNvSpPr txBox="1">
            <a:spLocks noGrp="1"/>
          </p:cNvSpPr>
          <p:nvPr>
            <p:ph type="subTitle" idx="1"/>
          </p:nvPr>
        </p:nvSpPr>
        <p:spPr>
          <a:xfrm>
            <a:off x="1336174" y="1534213"/>
            <a:ext cx="2265000" cy="46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1800" b="1">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43" name="Google Shape;143;p16"/>
          <p:cNvSpPr txBox="1">
            <a:spLocks noGrp="1"/>
          </p:cNvSpPr>
          <p:nvPr>
            <p:ph type="subTitle" idx="2"/>
          </p:nvPr>
        </p:nvSpPr>
        <p:spPr>
          <a:xfrm>
            <a:off x="1336188" y="1894390"/>
            <a:ext cx="2265000" cy="67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44" name="Google Shape;144;p16"/>
          <p:cNvSpPr txBox="1">
            <a:spLocks noGrp="1"/>
          </p:cNvSpPr>
          <p:nvPr>
            <p:ph type="title"/>
          </p:nvPr>
        </p:nvSpPr>
        <p:spPr>
          <a:xfrm>
            <a:off x="720300" y="452325"/>
            <a:ext cx="7176000" cy="615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5" name="Google Shape;145;p16"/>
          <p:cNvSpPr txBox="1">
            <a:spLocks noGrp="1"/>
          </p:cNvSpPr>
          <p:nvPr>
            <p:ph type="subTitle" idx="3"/>
          </p:nvPr>
        </p:nvSpPr>
        <p:spPr>
          <a:xfrm>
            <a:off x="4693874" y="1534213"/>
            <a:ext cx="2265000" cy="46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1800" b="1">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46" name="Google Shape;146;p16"/>
          <p:cNvSpPr txBox="1">
            <a:spLocks noGrp="1"/>
          </p:cNvSpPr>
          <p:nvPr>
            <p:ph type="subTitle" idx="4"/>
          </p:nvPr>
        </p:nvSpPr>
        <p:spPr>
          <a:xfrm>
            <a:off x="4693888" y="1894390"/>
            <a:ext cx="2265000" cy="67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47" name="Google Shape;147;p16"/>
          <p:cNvSpPr txBox="1">
            <a:spLocks noGrp="1"/>
          </p:cNvSpPr>
          <p:nvPr>
            <p:ph type="subTitle" idx="5"/>
          </p:nvPr>
        </p:nvSpPr>
        <p:spPr>
          <a:xfrm>
            <a:off x="1977638" y="3387513"/>
            <a:ext cx="2265000" cy="46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1800" b="1">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48" name="Google Shape;148;p16"/>
          <p:cNvSpPr txBox="1">
            <a:spLocks noGrp="1"/>
          </p:cNvSpPr>
          <p:nvPr>
            <p:ph type="subTitle" idx="6"/>
          </p:nvPr>
        </p:nvSpPr>
        <p:spPr>
          <a:xfrm>
            <a:off x="1977638" y="3747690"/>
            <a:ext cx="2265000" cy="67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49" name="Google Shape;149;p16"/>
          <p:cNvSpPr txBox="1">
            <a:spLocks noGrp="1"/>
          </p:cNvSpPr>
          <p:nvPr>
            <p:ph type="subTitle" idx="7"/>
          </p:nvPr>
        </p:nvSpPr>
        <p:spPr>
          <a:xfrm>
            <a:off x="5335324" y="3387513"/>
            <a:ext cx="2265000" cy="46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1800" b="1">
                <a:latin typeface="Share Tech"/>
                <a:ea typeface="Share Tech"/>
                <a:cs typeface="Share Tech"/>
                <a:sym typeface="Share Tech"/>
              </a:defRPr>
            </a:lvl1pPr>
            <a:lvl2pPr lvl="1" rtl="0">
              <a:spcBef>
                <a:spcPts val="0"/>
              </a:spcBef>
              <a:spcAft>
                <a:spcPts val="0"/>
              </a:spcAft>
              <a:buSzPts val="1400"/>
              <a:buFont typeface="Share Tech"/>
              <a:buNone/>
              <a:defRPr b="1">
                <a:latin typeface="Share Tech"/>
                <a:ea typeface="Share Tech"/>
                <a:cs typeface="Share Tech"/>
                <a:sym typeface="Share Tech"/>
              </a:defRPr>
            </a:lvl2pPr>
            <a:lvl3pPr lvl="2" rtl="0">
              <a:spcBef>
                <a:spcPts val="0"/>
              </a:spcBef>
              <a:spcAft>
                <a:spcPts val="0"/>
              </a:spcAft>
              <a:buSzPts val="1400"/>
              <a:buFont typeface="Share Tech"/>
              <a:buNone/>
              <a:defRPr b="1">
                <a:latin typeface="Share Tech"/>
                <a:ea typeface="Share Tech"/>
                <a:cs typeface="Share Tech"/>
                <a:sym typeface="Share Tech"/>
              </a:defRPr>
            </a:lvl3pPr>
            <a:lvl4pPr lvl="3" rtl="0">
              <a:spcBef>
                <a:spcPts val="0"/>
              </a:spcBef>
              <a:spcAft>
                <a:spcPts val="0"/>
              </a:spcAft>
              <a:buSzPts val="1400"/>
              <a:buFont typeface="Share Tech"/>
              <a:buNone/>
              <a:defRPr b="1">
                <a:latin typeface="Share Tech"/>
                <a:ea typeface="Share Tech"/>
                <a:cs typeface="Share Tech"/>
                <a:sym typeface="Share Tech"/>
              </a:defRPr>
            </a:lvl4pPr>
            <a:lvl5pPr lvl="4" rtl="0">
              <a:spcBef>
                <a:spcPts val="0"/>
              </a:spcBef>
              <a:spcAft>
                <a:spcPts val="0"/>
              </a:spcAft>
              <a:buSzPts val="1400"/>
              <a:buFont typeface="Share Tech"/>
              <a:buNone/>
              <a:defRPr b="1">
                <a:latin typeface="Share Tech"/>
                <a:ea typeface="Share Tech"/>
                <a:cs typeface="Share Tech"/>
                <a:sym typeface="Share Tech"/>
              </a:defRPr>
            </a:lvl5pPr>
            <a:lvl6pPr lvl="5" rtl="0">
              <a:spcBef>
                <a:spcPts val="0"/>
              </a:spcBef>
              <a:spcAft>
                <a:spcPts val="0"/>
              </a:spcAft>
              <a:buSzPts val="1400"/>
              <a:buFont typeface="Share Tech"/>
              <a:buNone/>
              <a:defRPr b="1">
                <a:latin typeface="Share Tech"/>
                <a:ea typeface="Share Tech"/>
                <a:cs typeface="Share Tech"/>
                <a:sym typeface="Share Tech"/>
              </a:defRPr>
            </a:lvl6pPr>
            <a:lvl7pPr lvl="6" rtl="0">
              <a:spcBef>
                <a:spcPts val="0"/>
              </a:spcBef>
              <a:spcAft>
                <a:spcPts val="0"/>
              </a:spcAft>
              <a:buSzPts val="1400"/>
              <a:buFont typeface="Share Tech"/>
              <a:buNone/>
              <a:defRPr b="1">
                <a:latin typeface="Share Tech"/>
                <a:ea typeface="Share Tech"/>
                <a:cs typeface="Share Tech"/>
                <a:sym typeface="Share Tech"/>
              </a:defRPr>
            </a:lvl7pPr>
            <a:lvl8pPr lvl="7" rtl="0">
              <a:spcBef>
                <a:spcPts val="0"/>
              </a:spcBef>
              <a:spcAft>
                <a:spcPts val="0"/>
              </a:spcAft>
              <a:buSzPts val="1400"/>
              <a:buFont typeface="Share Tech"/>
              <a:buNone/>
              <a:defRPr b="1">
                <a:latin typeface="Share Tech"/>
                <a:ea typeface="Share Tech"/>
                <a:cs typeface="Share Tech"/>
                <a:sym typeface="Share Tech"/>
              </a:defRPr>
            </a:lvl8pPr>
            <a:lvl9pPr lvl="8"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150" name="Google Shape;150;p16"/>
          <p:cNvSpPr txBox="1">
            <a:spLocks noGrp="1"/>
          </p:cNvSpPr>
          <p:nvPr>
            <p:ph type="subTitle" idx="8"/>
          </p:nvPr>
        </p:nvSpPr>
        <p:spPr>
          <a:xfrm>
            <a:off x="5335338" y="3747690"/>
            <a:ext cx="2265000" cy="67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51" name="Google Shape;151;p16"/>
          <p:cNvSpPr txBox="1">
            <a:spLocks noGrp="1"/>
          </p:cNvSpPr>
          <p:nvPr>
            <p:ph type="title" idx="9" hasCustomPrompt="1"/>
          </p:nvPr>
        </p:nvSpPr>
        <p:spPr>
          <a:xfrm>
            <a:off x="3305300" y="1216300"/>
            <a:ext cx="5271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52" name="Google Shape;152;p16"/>
          <p:cNvSpPr txBox="1">
            <a:spLocks noGrp="1"/>
          </p:cNvSpPr>
          <p:nvPr>
            <p:ph type="title" idx="13" hasCustomPrompt="1"/>
          </p:nvPr>
        </p:nvSpPr>
        <p:spPr>
          <a:xfrm>
            <a:off x="6663125" y="1216300"/>
            <a:ext cx="5271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53" name="Google Shape;153;p16"/>
          <p:cNvSpPr txBox="1">
            <a:spLocks noGrp="1"/>
          </p:cNvSpPr>
          <p:nvPr>
            <p:ph type="title" idx="14" hasCustomPrompt="1"/>
          </p:nvPr>
        </p:nvSpPr>
        <p:spPr>
          <a:xfrm>
            <a:off x="3946896" y="3069650"/>
            <a:ext cx="5271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54" name="Google Shape;154;p16"/>
          <p:cNvSpPr txBox="1">
            <a:spLocks noGrp="1"/>
          </p:cNvSpPr>
          <p:nvPr>
            <p:ph type="title" idx="15" hasCustomPrompt="1"/>
          </p:nvPr>
        </p:nvSpPr>
        <p:spPr>
          <a:xfrm>
            <a:off x="7304563" y="3069650"/>
            <a:ext cx="5271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55" name="Google Shape;155;p16"/>
          <p:cNvSpPr/>
          <p:nvPr/>
        </p:nvSpPr>
        <p:spPr>
          <a:xfrm>
            <a:off x="122081" y="3141950"/>
            <a:ext cx="4063800" cy="40638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6"/>
          <p:cNvSpPr/>
          <p:nvPr/>
        </p:nvSpPr>
        <p:spPr>
          <a:xfrm>
            <a:off x="4958119" y="-2062250"/>
            <a:ext cx="4063800" cy="40638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16"/>
          <p:cNvGrpSpPr/>
          <p:nvPr/>
        </p:nvGrpSpPr>
        <p:grpSpPr>
          <a:xfrm rot="5400000">
            <a:off x="81690" y="3985075"/>
            <a:ext cx="987245" cy="256500"/>
            <a:chOff x="713275" y="4065425"/>
            <a:chExt cx="987245" cy="256500"/>
          </a:xfrm>
        </p:grpSpPr>
        <p:sp>
          <p:nvSpPr>
            <p:cNvPr id="158" name="Google Shape;158;p16"/>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6"/>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16"/>
          <p:cNvGrpSpPr/>
          <p:nvPr/>
        </p:nvGrpSpPr>
        <p:grpSpPr>
          <a:xfrm rot="5400000">
            <a:off x="8075065" y="904750"/>
            <a:ext cx="987245" cy="256500"/>
            <a:chOff x="713275" y="4065425"/>
            <a:chExt cx="987245" cy="256500"/>
          </a:xfrm>
        </p:grpSpPr>
        <p:sp>
          <p:nvSpPr>
            <p:cNvPr id="162" name="Google Shape;162;p16"/>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6"/>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5">
    <p:spTree>
      <p:nvGrpSpPr>
        <p:cNvPr id="1" name="Shape 165"/>
        <p:cNvGrpSpPr/>
        <p:nvPr/>
      </p:nvGrpSpPr>
      <p:grpSpPr>
        <a:xfrm>
          <a:off x="0" y="0"/>
          <a:ext cx="0" cy="0"/>
          <a:chOff x="0" y="0"/>
          <a:chExt cx="0" cy="0"/>
        </a:xfrm>
      </p:grpSpPr>
      <p:sp>
        <p:nvSpPr>
          <p:cNvPr id="166" name="Google Shape;166;p17"/>
          <p:cNvSpPr/>
          <p:nvPr/>
        </p:nvSpPr>
        <p:spPr>
          <a:xfrm>
            <a:off x="1712850" y="-33808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1712850" y="30781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7"/>
          <p:cNvSpPr txBox="1">
            <a:spLocks noGrp="1"/>
          </p:cNvSpPr>
          <p:nvPr>
            <p:ph type="title"/>
          </p:nvPr>
        </p:nvSpPr>
        <p:spPr>
          <a:xfrm>
            <a:off x="713400" y="445025"/>
            <a:ext cx="7717200" cy="615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9" name="Google Shape;169;p17"/>
          <p:cNvSpPr txBox="1">
            <a:spLocks noGrp="1"/>
          </p:cNvSpPr>
          <p:nvPr>
            <p:ph type="subTitle" idx="1"/>
          </p:nvPr>
        </p:nvSpPr>
        <p:spPr>
          <a:xfrm>
            <a:off x="720300" y="1885125"/>
            <a:ext cx="23868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b="1">
                <a:latin typeface="Share Tech"/>
                <a:ea typeface="Share Tech"/>
                <a:cs typeface="Share Tech"/>
                <a:sym typeface="Share Tech"/>
              </a:defRPr>
            </a:lvl1pPr>
            <a:lvl2pPr lvl="1" algn="ctr" rtl="0">
              <a:spcBef>
                <a:spcPts val="1200"/>
              </a:spcBef>
              <a:spcAft>
                <a:spcPts val="0"/>
              </a:spcAft>
              <a:buNone/>
              <a:defRPr sz="1800" b="1">
                <a:latin typeface="Share Tech"/>
                <a:ea typeface="Share Tech"/>
                <a:cs typeface="Share Tech"/>
                <a:sym typeface="Share Tech"/>
              </a:defRPr>
            </a:lvl2pPr>
            <a:lvl3pPr lvl="2" algn="ctr" rtl="0">
              <a:spcBef>
                <a:spcPts val="1200"/>
              </a:spcBef>
              <a:spcAft>
                <a:spcPts val="0"/>
              </a:spcAft>
              <a:buNone/>
              <a:defRPr sz="1800" b="1">
                <a:latin typeface="Share Tech"/>
                <a:ea typeface="Share Tech"/>
                <a:cs typeface="Share Tech"/>
                <a:sym typeface="Share Tech"/>
              </a:defRPr>
            </a:lvl3pPr>
            <a:lvl4pPr lvl="3" algn="ctr" rtl="0">
              <a:spcBef>
                <a:spcPts val="1200"/>
              </a:spcBef>
              <a:spcAft>
                <a:spcPts val="0"/>
              </a:spcAft>
              <a:buNone/>
              <a:defRPr sz="1800" b="1">
                <a:latin typeface="Share Tech"/>
                <a:ea typeface="Share Tech"/>
                <a:cs typeface="Share Tech"/>
                <a:sym typeface="Share Tech"/>
              </a:defRPr>
            </a:lvl4pPr>
            <a:lvl5pPr lvl="4" algn="ctr" rtl="0">
              <a:spcBef>
                <a:spcPts val="1200"/>
              </a:spcBef>
              <a:spcAft>
                <a:spcPts val="0"/>
              </a:spcAft>
              <a:buNone/>
              <a:defRPr sz="1800" b="1">
                <a:latin typeface="Share Tech"/>
                <a:ea typeface="Share Tech"/>
                <a:cs typeface="Share Tech"/>
                <a:sym typeface="Share Tech"/>
              </a:defRPr>
            </a:lvl5pPr>
            <a:lvl6pPr lvl="5" algn="ctr" rtl="0">
              <a:spcBef>
                <a:spcPts val="1200"/>
              </a:spcBef>
              <a:spcAft>
                <a:spcPts val="0"/>
              </a:spcAft>
              <a:buNone/>
              <a:defRPr sz="1800" b="1">
                <a:latin typeface="Share Tech"/>
                <a:ea typeface="Share Tech"/>
                <a:cs typeface="Share Tech"/>
                <a:sym typeface="Share Tech"/>
              </a:defRPr>
            </a:lvl6pPr>
            <a:lvl7pPr lvl="6" algn="ctr" rtl="0">
              <a:spcBef>
                <a:spcPts val="1200"/>
              </a:spcBef>
              <a:spcAft>
                <a:spcPts val="0"/>
              </a:spcAft>
              <a:buNone/>
              <a:defRPr sz="1800" b="1">
                <a:latin typeface="Share Tech"/>
                <a:ea typeface="Share Tech"/>
                <a:cs typeface="Share Tech"/>
                <a:sym typeface="Share Tech"/>
              </a:defRPr>
            </a:lvl7pPr>
            <a:lvl8pPr lvl="7" algn="ctr" rtl="0">
              <a:spcBef>
                <a:spcPts val="1200"/>
              </a:spcBef>
              <a:spcAft>
                <a:spcPts val="0"/>
              </a:spcAft>
              <a:buNone/>
              <a:defRPr sz="1800" b="1">
                <a:latin typeface="Share Tech"/>
                <a:ea typeface="Share Tech"/>
                <a:cs typeface="Share Tech"/>
                <a:sym typeface="Share Tech"/>
              </a:defRPr>
            </a:lvl8pPr>
            <a:lvl9pPr lvl="8" algn="ctr" rtl="0">
              <a:spcBef>
                <a:spcPts val="1200"/>
              </a:spcBef>
              <a:spcAft>
                <a:spcPts val="1200"/>
              </a:spcAft>
              <a:buNone/>
              <a:defRPr sz="1800" b="1">
                <a:latin typeface="Share Tech"/>
                <a:ea typeface="Share Tech"/>
                <a:cs typeface="Share Tech"/>
                <a:sym typeface="Share Tech"/>
              </a:defRPr>
            </a:lvl9pPr>
          </a:lstStyle>
          <a:p>
            <a:endParaRPr/>
          </a:p>
        </p:txBody>
      </p:sp>
      <p:sp>
        <p:nvSpPr>
          <p:cNvPr id="170" name="Google Shape;170;p17"/>
          <p:cNvSpPr txBox="1">
            <a:spLocks noGrp="1"/>
          </p:cNvSpPr>
          <p:nvPr>
            <p:ph type="subTitle" idx="2"/>
          </p:nvPr>
        </p:nvSpPr>
        <p:spPr>
          <a:xfrm>
            <a:off x="720300" y="2183975"/>
            <a:ext cx="2385600" cy="67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1200"/>
              </a:spcBef>
              <a:spcAft>
                <a:spcPts val="0"/>
              </a:spcAft>
              <a:buNone/>
              <a:defRPr sz="1600" b="1"/>
            </a:lvl2pPr>
            <a:lvl3pPr lvl="2" algn="ctr" rtl="0">
              <a:lnSpc>
                <a:spcPct val="100000"/>
              </a:lnSpc>
              <a:spcBef>
                <a:spcPts val="1200"/>
              </a:spcBef>
              <a:spcAft>
                <a:spcPts val="0"/>
              </a:spcAft>
              <a:buNone/>
              <a:defRPr sz="1600" b="1"/>
            </a:lvl3pPr>
            <a:lvl4pPr lvl="3" algn="ctr" rtl="0">
              <a:lnSpc>
                <a:spcPct val="100000"/>
              </a:lnSpc>
              <a:spcBef>
                <a:spcPts val="1200"/>
              </a:spcBef>
              <a:spcAft>
                <a:spcPts val="0"/>
              </a:spcAft>
              <a:buNone/>
              <a:defRPr sz="1600" b="1"/>
            </a:lvl4pPr>
            <a:lvl5pPr lvl="4" algn="ctr" rtl="0">
              <a:lnSpc>
                <a:spcPct val="100000"/>
              </a:lnSpc>
              <a:spcBef>
                <a:spcPts val="1200"/>
              </a:spcBef>
              <a:spcAft>
                <a:spcPts val="0"/>
              </a:spcAft>
              <a:buNone/>
              <a:defRPr sz="1600" b="1"/>
            </a:lvl5pPr>
            <a:lvl6pPr lvl="5" algn="ctr" rtl="0">
              <a:lnSpc>
                <a:spcPct val="100000"/>
              </a:lnSpc>
              <a:spcBef>
                <a:spcPts val="1200"/>
              </a:spcBef>
              <a:spcAft>
                <a:spcPts val="0"/>
              </a:spcAft>
              <a:buNone/>
              <a:defRPr sz="1600" b="1"/>
            </a:lvl6pPr>
            <a:lvl7pPr lvl="6" algn="ctr" rtl="0">
              <a:lnSpc>
                <a:spcPct val="100000"/>
              </a:lnSpc>
              <a:spcBef>
                <a:spcPts val="1200"/>
              </a:spcBef>
              <a:spcAft>
                <a:spcPts val="0"/>
              </a:spcAft>
              <a:buNone/>
              <a:defRPr sz="1600" b="1"/>
            </a:lvl7pPr>
            <a:lvl8pPr lvl="7" algn="ctr" rtl="0">
              <a:lnSpc>
                <a:spcPct val="100000"/>
              </a:lnSpc>
              <a:spcBef>
                <a:spcPts val="1200"/>
              </a:spcBef>
              <a:spcAft>
                <a:spcPts val="0"/>
              </a:spcAft>
              <a:buNone/>
              <a:defRPr sz="1600" b="1"/>
            </a:lvl8pPr>
            <a:lvl9pPr lvl="8" algn="ctr" rtl="0">
              <a:lnSpc>
                <a:spcPct val="100000"/>
              </a:lnSpc>
              <a:spcBef>
                <a:spcPts val="1200"/>
              </a:spcBef>
              <a:spcAft>
                <a:spcPts val="1200"/>
              </a:spcAft>
              <a:buNone/>
              <a:defRPr sz="1600" b="1"/>
            </a:lvl9pPr>
          </a:lstStyle>
          <a:p>
            <a:endParaRPr/>
          </a:p>
        </p:txBody>
      </p:sp>
      <p:sp>
        <p:nvSpPr>
          <p:cNvPr id="171" name="Google Shape;171;p17"/>
          <p:cNvSpPr txBox="1">
            <a:spLocks noGrp="1"/>
          </p:cNvSpPr>
          <p:nvPr>
            <p:ph type="subTitle" idx="3"/>
          </p:nvPr>
        </p:nvSpPr>
        <p:spPr>
          <a:xfrm>
            <a:off x="3255370" y="1885150"/>
            <a:ext cx="23868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b="1">
                <a:latin typeface="Share Tech"/>
                <a:ea typeface="Share Tech"/>
                <a:cs typeface="Share Tech"/>
                <a:sym typeface="Share Tech"/>
              </a:defRPr>
            </a:lvl1pPr>
            <a:lvl2pPr lvl="1" algn="ctr" rtl="0">
              <a:spcBef>
                <a:spcPts val="1200"/>
              </a:spcBef>
              <a:spcAft>
                <a:spcPts val="0"/>
              </a:spcAft>
              <a:buNone/>
              <a:defRPr sz="1800" b="1">
                <a:latin typeface="Share Tech"/>
                <a:ea typeface="Share Tech"/>
                <a:cs typeface="Share Tech"/>
                <a:sym typeface="Share Tech"/>
              </a:defRPr>
            </a:lvl2pPr>
            <a:lvl3pPr lvl="2" algn="ctr" rtl="0">
              <a:spcBef>
                <a:spcPts val="1200"/>
              </a:spcBef>
              <a:spcAft>
                <a:spcPts val="0"/>
              </a:spcAft>
              <a:buNone/>
              <a:defRPr sz="1800" b="1">
                <a:latin typeface="Share Tech"/>
                <a:ea typeface="Share Tech"/>
                <a:cs typeface="Share Tech"/>
                <a:sym typeface="Share Tech"/>
              </a:defRPr>
            </a:lvl3pPr>
            <a:lvl4pPr lvl="3" algn="ctr" rtl="0">
              <a:spcBef>
                <a:spcPts val="1200"/>
              </a:spcBef>
              <a:spcAft>
                <a:spcPts val="0"/>
              </a:spcAft>
              <a:buNone/>
              <a:defRPr sz="1800" b="1">
                <a:latin typeface="Share Tech"/>
                <a:ea typeface="Share Tech"/>
                <a:cs typeface="Share Tech"/>
                <a:sym typeface="Share Tech"/>
              </a:defRPr>
            </a:lvl4pPr>
            <a:lvl5pPr lvl="4" algn="ctr" rtl="0">
              <a:spcBef>
                <a:spcPts val="1200"/>
              </a:spcBef>
              <a:spcAft>
                <a:spcPts val="0"/>
              </a:spcAft>
              <a:buNone/>
              <a:defRPr sz="1800" b="1">
                <a:latin typeface="Share Tech"/>
                <a:ea typeface="Share Tech"/>
                <a:cs typeface="Share Tech"/>
                <a:sym typeface="Share Tech"/>
              </a:defRPr>
            </a:lvl5pPr>
            <a:lvl6pPr lvl="5" algn="ctr" rtl="0">
              <a:spcBef>
                <a:spcPts val="1200"/>
              </a:spcBef>
              <a:spcAft>
                <a:spcPts val="0"/>
              </a:spcAft>
              <a:buNone/>
              <a:defRPr sz="1800" b="1">
                <a:latin typeface="Share Tech"/>
                <a:ea typeface="Share Tech"/>
                <a:cs typeface="Share Tech"/>
                <a:sym typeface="Share Tech"/>
              </a:defRPr>
            </a:lvl6pPr>
            <a:lvl7pPr lvl="6" algn="ctr" rtl="0">
              <a:spcBef>
                <a:spcPts val="1200"/>
              </a:spcBef>
              <a:spcAft>
                <a:spcPts val="0"/>
              </a:spcAft>
              <a:buNone/>
              <a:defRPr sz="1800" b="1">
                <a:latin typeface="Share Tech"/>
                <a:ea typeface="Share Tech"/>
                <a:cs typeface="Share Tech"/>
                <a:sym typeface="Share Tech"/>
              </a:defRPr>
            </a:lvl7pPr>
            <a:lvl8pPr lvl="7" algn="ctr" rtl="0">
              <a:spcBef>
                <a:spcPts val="1200"/>
              </a:spcBef>
              <a:spcAft>
                <a:spcPts val="0"/>
              </a:spcAft>
              <a:buNone/>
              <a:defRPr sz="1800" b="1">
                <a:latin typeface="Share Tech"/>
                <a:ea typeface="Share Tech"/>
                <a:cs typeface="Share Tech"/>
                <a:sym typeface="Share Tech"/>
              </a:defRPr>
            </a:lvl8pPr>
            <a:lvl9pPr lvl="8" algn="ctr" rtl="0">
              <a:spcBef>
                <a:spcPts val="1200"/>
              </a:spcBef>
              <a:spcAft>
                <a:spcPts val="1200"/>
              </a:spcAft>
              <a:buNone/>
              <a:defRPr sz="1800" b="1">
                <a:latin typeface="Share Tech"/>
                <a:ea typeface="Share Tech"/>
                <a:cs typeface="Share Tech"/>
                <a:sym typeface="Share Tech"/>
              </a:defRPr>
            </a:lvl9pPr>
          </a:lstStyle>
          <a:p>
            <a:endParaRPr/>
          </a:p>
        </p:txBody>
      </p:sp>
      <p:sp>
        <p:nvSpPr>
          <p:cNvPr id="172" name="Google Shape;172;p17"/>
          <p:cNvSpPr txBox="1">
            <a:spLocks noGrp="1"/>
          </p:cNvSpPr>
          <p:nvPr>
            <p:ph type="subTitle" idx="4"/>
          </p:nvPr>
        </p:nvSpPr>
        <p:spPr>
          <a:xfrm>
            <a:off x="3257550" y="2183975"/>
            <a:ext cx="2384700" cy="67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1200"/>
              </a:spcBef>
              <a:spcAft>
                <a:spcPts val="0"/>
              </a:spcAft>
              <a:buNone/>
              <a:defRPr sz="1600" b="1"/>
            </a:lvl2pPr>
            <a:lvl3pPr lvl="2" algn="ctr" rtl="0">
              <a:lnSpc>
                <a:spcPct val="100000"/>
              </a:lnSpc>
              <a:spcBef>
                <a:spcPts val="1200"/>
              </a:spcBef>
              <a:spcAft>
                <a:spcPts val="0"/>
              </a:spcAft>
              <a:buNone/>
              <a:defRPr sz="1600" b="1"/>
            </a:lvl3pPr>
            <a:lvl4pPr lvl="3" algn="ctr" rtl="0">
              <a:lnSpc>
                <a:spcPct val="100000"/>
              </a:lnSpc>
              <a:spcBef>
                <a:spcPts val="1200"/>
              </a:spcBef>
              <a:spcAft>
                <a:spcPts val="0"/>
              </a:spcAft>
              <a:buNone/>
              <a:defRPr sz="1600" b="1"/>
            </a:lvl4pPr>
            <a:lvl5pPr lvl="4" algn="ctr" rtl="0">
              <a:lnSpc>
                <a:spcPct val="100000"/>
              </a:lnSpc>
              <a:spcBef>
                <a:spcPts val="1200"/>
              </a:spcBef>
              <a:spcAft>
                <a:spcPts val="0"/>
              </a:spcAft>
              <a:buNone/>
              <a:defRPr sz="1600" b="1"/>
            </a:lvl5pPr>
            <a:lvl6pPr lvl="5" algn="ctr" rtl="0">
              <a:lnSpc>
                <a:spcPct val="100000"/>
              </a:lnSpc>
              <a:spcBef>
                <a:spcPts val="1200"/>
              </a:spcBef>
              <a:spcAft>
                <a:spcPts val="0"/>
              </a:spcAft>
              <a:buNone/>
              <a:defRPr sz="1600" b="1"/>
            </a:lvl6pPr>
            <a:lvl7pPr lvl="6" algn="ctr" rtl="0">
              <a:lnSpc>
                <a:spcPct val="100000"/>
              </a:lnSpc>
              <a:spcBef>
                <a:spcPts val="1200"/>
              </a:spcBef>
              <a:spcAft>
                <a:spcPts val="0"/>
              </a:spcAft>
              <a:buNone/>
              <a:defRPr sz="1600" b="1"/>
            </a:lvl7pPr>
            <a:lvl8pPr lvl="7" algn="ctr" rtl="0">
              <a:lnSpc>
                <a:spcPct val="100000"/>
              </a:lnSpc>
              <a:spcBef>
                <a:spcPts val="1200"/>
              </a:spcBef>
              <a:spcAft>
                <a:spcPts val="0"/>
              </a:spcAft>
              <a:buNone/>
              <a:defRPr sz="1600" b="1"/>
            </a:lvl8pPr>
            <a:lvl9pPr lvl="8" algn="ctr" rtl="0">
              <a:lnSpc>
                <a:spcPct val="100000"/>
              </a:lnSpc>
              <a:spcBef>
                <a:spcPts val="1200"/>
              </a:spcBef>
              <a:spcAft>
                <a:spcPts val="1200"/>
              </a:spcAft>
              <a:buNone/>
              <a:defRPr sz="1600" b="1"/>
            </a:lvl9pPr>
          </a:lstStyle>
          <a:p>
            <a:endParaRPr/>
          </a:p>
        </p:txBody>
      </p:sp>
      <p:sp>
        <p:nvSpPr>
          <p:cNvPr id="173" name="Google Shape;173;p17"/>
          <p:cNvSpPr txBox="1">
            <a:spLocks noGrp="1"/>
          </p:cNvSpPr>
          <p:nvPr>
            <p:ph type="subTitle" idx="5"/>
          </p:nvPr>
        </p:nvSpPr>
        <p:spPr>
          <a:xfrm>
            <a:off x="5790440" y="1875725"/>
            <a:ext cx="23868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b="1">
                <a:latin typeface="Share Tech"/>
                <a:ea typeface="Share Tech"/>
                <a:cs typeface="Share Tech"/>
                <a:sym typeface="Share Tech"/>
              </a:defRPr>
            </a:lvl1pPr>
            <a:lvl2pPr lvl="1" algn="ctr" rtl="0">
              <a:spcBef>
                <a:spcPts val="1200"/>
              </a:spcBef>
              <a:spcAft>
                <a:spcPts val="0"/>
              </a:spcAft>
              <a:buNone/>
              <a:defRPr sz="1800" b="1">
                <a:latin typeface="Share Tech"/>
                <a:ea typeface="Share Tech"/>
                <a:cs typeface="Share Tech"/>
                <a:sym typeface="Share Tech"/>
              </a:defRPr>
            </a:lvl2pPr>
            <a:lvl3pPr lvl="2" algn="ctr" rtl="0">
              <a:spcBef>
                <a:spcPts val="1200"/>
              </a:spcBef>
              <a:spcAft>
                <a:spcPts val="0"/>
              </a:spcAft>
              <a:buNone/>
              <a:defRPr sz="1800" b="1">
                <a:latin typeface="Share Tech"/>
                <a:ea typeface="Share Tech"/>
                <a:cs typeface="Share Tech"/>
                <a:sym typeface="Share Tech"/>
              </a:defRPr>
            </a:lvl3pPr>
            <a:lvl4pPr lvl="3" algn="ctr" rtl="0">
              <a:spcBef>
                <a:spcPts val="1200"/>
              </a:spcBef>
              <a:spcAft>
                <a:spcPts val="0"/>
              </a:spcAft>
              <a:buNone/>
              <a:defRPr sz="1800" b="1">
                <a:latin typeface="Share Tech"/>
                <a:ea typeface="Share Tech"/>
                <a:cs typeface="Share Tech"/>
                <a:sym typeface="Share Tech"/>
              </a:defRPr>
            </a:lvl4pPr>
            <a:lvl5pPr lvl="4" algn="ctr" rtl="0">
              <a:spcBef>
                <a:spcPts val="1200"/>
              </a:spcBef>
              <a:spcAft>
                <a:spcPts val="0"/>
              </a:spcAft>
              <a:buNone/>
              <a:defRPr sz="1800" b="1">
                <a:latin typeface="Share Tech"/>
                <a:ea typeface="Share Tech"/>
                <a:cs typeface="Share Tech"/>
                <a:sym typeface="Share Tech"/>
              </a:defRPr>
            </a:lvl5pPr>
            <a:lvl6pPr lvl="5" algn="ctr" rtl="0">
              <a:spcBef>
                <a:spcPts val="1200"/>
              </a:spcBef>
              <a:spcAft>
                <a:spcPts val="0"/>
              </a:spcAft>
              <a:buNone/>
              <a:defRPr sz="1800" b="1">
                <a:latin typeface="Share Tech"/>
                <a:ea typeface="Share Tech"/>
                <a:cs typeface="Share Tech"/>
                <a:sym typeface="Share Tech"/>
              </a:defRPr>
            </a:lvl6pPr>
            <a:lvl7pPr lvl="6" algn="ctr" rtl="0">
              <a:spcBef>
                <a:spcPts val="1200"/>
              </a:spcBef>
              <a:spcAft>
                <a:spcPts val="0"/>
              </a:spcAft>
              <a:buNone/>
              <a:defRPr sz="1800" b="1">
                <a:latin typeface="Share Tech"/>
                <a:ea typeface="Share Tech"/>
                <a:cs typeface="Share Tech"/>
                <a:sym typeface="Share Tech"/>
              </a:defRPr>
            </a:lvl7pPr>
            <a:lvl8pPr lvl="7" algn="ctr" rtl="0">
              <a:spcBef>
                <a:spcPts val="1200"/>
              </a:spcBef>
              <a:spcAft>
                <a:spcPts val="0"/>
              </a:spcAft>
              <a:buNone/>
              <a:defRPr sz="1800" b="1">
                <a:latin typeface="Share Tech"/>
                <a:ea typeface="Share Tech"/>
                <a:cs typeface="Share Tech"/>
                <a:sym typeface="Share Tech"/>
              </a:defRPr>
            </a:lvl8pPr>
            <a:lvl9pPr lvl="8" algn="ctr" rtl="0">
              <a:spcBef>
                <a:spcPts val="1200"/>
              </a:spcBef>
              <a:spcAft>
                <a:spcPts val="1200"/>
              </a:spcAft>
              <a:buNone/>
              <a:defRPr sz="1800" b="1">
                <a:latin typeface="Share Tech"/>
                <a:ea typeface="Share Tech"/>
                <a:cs typeface="Share Tech"/>
                <a:sym typeface="Share Tech"/>
              </a:defRPr>
            </a:lvl9pPr>
          </a:lstStyle>
          <a:p>
            <a:endParaRPr/>
          </a:p>
        </p:txBody>
      </p:sp>
      <p:sp>
        <p:nvSpPr>
          <p:cNvPr id="174" name="Google Shape;174;p17"/>
          <p:cNvSpPr txBox="1">
            <a:spLocks noGrp="1"/>
          </p:cNvSpPr>
          <p:nvPr>
            <p:ph type="subTitle" idx="6"/>
          </p:nvPr>
        </p:nvSpPr>
        <p:spPr>
          <a:xfrm>
            <a:off x="5792551" y="2190450"/>
            <a:ext cx="2384700" cy="67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1200"/>
              </a:spcBef>
              <a:spcAft>
                <a:spcPts val="0"/>
              </a:spcAft>
              <a:buNone/>
              <a:defRPr sz="1600" b="1"/>
            </a:lvl2pPr>
            <a:lvl3pPr lvl="2" algn="ctr" rtl="0">
              <a:lnSpc>
                <a:spcPct val="100000"/>
              </a:lnSpc>
              <a:spcBef>
                <a:spcPts val="1200"/>
              </a:spcBef>
              <a:spcAft>
                <a:spcPts val="0"/>
              </a:spcAft>
              <a:buNone/>
              <a:defRPr sz="1600" b="1"/>
            </a:lvl3pPr>
            <a:lvl4pPr lvl="3" algn="ctr" rtl="0">
              <a:lnSpc>
                <a:spcPct val="100000"/>
              </a:lnSpc>
              <a:spcBef>
                <a:spcPts val="1200"/>
              </a:spcBef>
              <a:spcAft>
                <a:spcPts val="0"/>
              </a:spcAft>
              <a:buNone/>
              <a:defRPr sz="1600" b="1"/>
            </a:lvl4pPr>
            <a:lvl5pPr lvl="4" algn="ctr" rtl="0">
              <a:lnSpc>
                <a:spcPct val="100000"/>
              </a:lnSpc>
              <a:spcBef>
                <a:spcPts val="1200"/>
              </a:spcBef>
              <a:spcAft>
                <a:spcPts val="0"/>
              </a:spcAft>
              <a:buNone/>
              <a:defRPr sz="1600" b="1"/>
            </a:lvl5pPr>
            <a:lvl6pPr lvl="5" algn="ctr" rtl="0">
              <a:lnSpc>
                <a:spcPct val="100000"/>
              </a:lnSpc>
              <a:spcBef>
                <a:spcPts val="1200"/>
              </a:spcBef>
              <a:spcAft>
                <a:spcPts val="0"/>
              </a:spcAft>
              <a:buNone/>
              <a:defRPr sz="1600" b="1"/>
            </a:lvl6pPr>
            <a:lvl7pPr lvl="6" algn="ctr" rtl="0">
              <a:lnSpc>
                <a:spcPct val="100000"/>
              </a:lnSpc>
              <a:spcBef>
                <a:spcPts val="1200"/>
              </a:spcBef>
              <a:spcAft>
                <a:spcPts val="0"/>
              </a:spcAft>
              <a:buNone/>
              <a:defRPr sz="1600" b="1"/>
            </a:lvl7pPr>
            <a:lvl8pPr lvl="7" algn="ctr" rtl="0">
              <a:lnSpc>
                <a:spcPct val="100000"/>
              </a:lnSpc>
              <a:spcBef>
                <a:spcPts val="1200"/>
              </a:spcBef>
              <a:spcAft>
                <a:spcPts val="0"/>
              </a:spcAft>
              <a:buNone/>
              <a:defRPr sz="1600" b="1"/>
            </a:lvl8pPr>
            <a:lvl9pPr lvl="8" algn="ctr" rtl="0">
              <a:lnSpc>
                <a:spcPct val="100000"/>
              </a:lnSpc>
              <a:spcBef>
                <a:spcPts val="1200"/>
              </a:spcBef>
              <a:spcAft>
                <a:spcPts val="1200"/>
              </a:spcAft>
              <a:buNone/>
              <a:defRPr sz="1600" b="1"/>
            </a:lvl9pPr>
          </a:lstStyle>
          <a:p>
            <a:endParaRPr/>
          </a:p>
        </p:txBody>
      </p:sp>
      <p:sp>
        <p:nvSpPr>
          <p:cNvPr id="175" name="Google Shape;175;p17"/>
          <p:cNvSpPr txBox="1">
            <a:spLocks noGrp="1"/>
          </p:cNvSpPr>
          <p:nvPr>
            <p:ph type="subTitle" idx="7"/>
          </p:nvPr>
        </p:nvSpPr>
        <p:spPr>
          <a:xfrm>
            <a:off x="721421" y="3664251"/>
            <a:ext cx="23868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b="1">
                <a:latin typeface="Share Tech"/>
                <a:ea typeface="Share Tech"/>
                <a:cs typeface="Share Tech"/>
                <a:sym typeface="Share Tech"/>
              </a:defRPr>
            </a:lvl1pPr>
            <a:lvl2pPr lvl="1" algn="ctr" rtl="0">
              <a:spcBef>
                <a:spcPts val="1200"/>
              </a:spcBef>
              <a:spcAft>
                <a:spcPts val="0"/>
              </a:spcAft>
              <a:buNone/>
              <a:defRPr sz="1800" b="1">
                <a:latin typeface="Share Tech"/>
                <a:ea typeface="Share Tech"/>
                <a:cs typeface="Share Tech"/>
                <a:sym typeface="Share Tech"/>
              </a:defRPr>
            </a:lvl2pPr>
            <a:lvl3pPr lvl="2" algn="ctr" rtl="0">
              <a:spcBef>
                <a:spcPts val="1200"/>
              </a:spcBef>
              <a:spcAft>
                <a:spcPts val="0"/>
              </a:spcAft>
              <a:buNone/>
              <a:defRPr sz="1800" b="1">
                <a:latin typeface="Share Tech"/>
                <a:ea typeface="Share Tech"/>
                <a:cs typeface="Share Tech"/>
                <a:sym typeface="Share Tech"/>
              </a:defRPr>
            </a:lvl3pPr>
            <a:lvl4pPr lvl="3" algn="ctr" rtl="0">
              <a:spcBef>
                <a:spcPts val="1200"/>
              </a:spcBef>
              <a:spcAft>
                <a:spcPts val="0"/>
              </a:spcAft>
              <a:buNone/>
              <a:defRPr sz="1800" b="1">
                <a:latin typeface="Share Tech"/>
                <a:ea typeface="Share Tech"/>
                <a:cs typeface="Share Tech"/>
                <a:sym typeface="Share Tech"/>
              </a:defRPr>
            </a:lvl4pPr>
            <a:lvl5pPr lvl="4" algn="ctr" rtl="0">
              <a:spcBef>
                <a:spcPts val="1200"/>
              </a:spcBef>
              <a:spcAft>
                <a:spcPts val="0"/>
              </a:spcAft>
              <a:buNone/>
              <a:defRPr sz="1800" b="1">
                <a:latin typeface="Share Tech"/>
                <a:ea typeface="Share Tech"/>
                <a:cs typeface="Share Tech"/>
                <a:sym typeface="Share Tech"/>
              </a:defRPr>
            </a:lvl5pPr>
            <a:lvl6pPr lvl="5" algn="ctr" rtl="0">
              <a:spcBef>
                <a:spcPts val="1200"/>
              </a:spcBef>
              <a:spcAft>
                <a:spcPts val="0"/>
              </a:spcAft>
              <a:buNone/>
              <a:defRPr sz="1800" b="1">
                <a:latin typeface="Share Tech"/>
                <a:ea typeface="Share Tech"/>
                <a:cs typeface="Share Tech"/>
                <a:sym typeface="Share Tech"/>
              </a:defRPr>
            </a:lvl6pPr>
            <a:lvl7pPr lvl="6" algn="ctr" rtl="0">
              <a:spcBef>
                <a:spcPts val="1200"/>
              </a:spcBef>
              <a:spcAft>
                <a:spcPts val="0"/>
              </a:spcAft>
              <a:buNone/>
              <a:defRPr sz="1800" b="1">
                <a:latin typeface="Share Tech"/>
                <a:ea typeface="Share Tech"/>
                <a:cs typeface="Share Tech"/>
                <a:sym typeface="Share Tech"/>
              </a:defRPr>
            </a:lvl7pPr>
            <a:lvl8pPr lvl="7" algn="ctr" rtl="0">
              <a:spcBef>
                <a:spcPts val="1200"/>
              </a:spcBef>
              <a:spcAft>
                <a:spcPts val="0"/>
              </a:spcAft>
              <a:buNone/>
              <a:defRPr sz="1800" b="1">
                <a:latin typeface="Share Tech"/>
                <a:ea typeface="Share Tech"/>
                <a:cs typeface="Share Tech"/>
                <a:sym typeface="Share Tech"/>
              </a:defRPr>
            </a:lvl8pPr>
            <a:lvl9pPr lvl="8" algn="ctr" rtl="0">
              <a:spcBef>
                <a:spcPts val="1200"/>
              </a:spcBef>
              <a:spcAft>
                <a:spcPts val="1200"/>
              </a:spcAft>
              <a:buNone/>
              <a:defRPr sz="1800" b="1">
                <a:latin typeface="Share Tech"/>
                <a:ea typeface="Share Tech"/>
                <a:cs typeface="Share Tech"/>
                <a:sym typeface="Share Tech"/>
              </a:defRPr>
            </a:lvl9pPr>
          </a:lstStyle>
          <a:p>
            <a:endParaRPr/>
          </a:p>
        </p:txBody>
      </p:sp>
      <p:sp>
        <p:nvSpPr>
          <p:cNvPr id="176" name="Google Shape;176;p17"/>
          <p:cNvSpPr txBox="1">
            <a:spLocks noGrp="1"/>
          </p:cNvSpPr>
          <p:nvPr>
            <p:ph type="subTitle" idx="8"/>
          </p:nvPr>
        </p:nvSpPr>
        <p:spPr>
          <a:xfrm>
            <a:off x="721422" y="3978978"/>
            <a:ext cx="2385600" cy="67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1200"/>
              </a:spcBef>
              <a:spcAft>
                <a:spcPts val="0"/>
              </a:spcAft>
              <a:buNone/>
              <a:defRPr sz="1600" b="1"/>
            </a:lvl2pPr>
            <a:lvl3pPr lvl="2" algn="ctr" rtl="0">
              <a:lnSpc>
                <a:spcPct val="100000"/>
              </a:lnSpc>
              <a:spcBef>
                <a:spcPts val="1200"/>
              </a:spcBef>
              <a:spcAft>
                <a:spcPts val="0"/>
              </a:spcAft>
              <a:buNone/>
              <a:defRPr sz="1600" b="1"/>
            </a:lvl3pPr>
            <a:lvl4pPr lvl="3" algn="ctr" rtl="0">
              <a:lnSpc>
                <a:spcPct val="100000"/>
              </a:lnSpc>
              <a:spcBef>
                <a:spcPts val="1200"/>
              </a:spcBef>
              <a:spcAft>
                <a:spcPts val="0"/>
              </a:spcAft>
              <a:buNone/>
              <a:defRPr sz="1600" b="1"/>
            </a:lvl4pPr>
            <a:lvl5pPr lvl="4" algn="ctr" rtl="0">
              <a:lnSpc>
                <a:spcPct val="100000"/>
              </a:lnSpc>
              <a:spcBef>
                <a:spcPts val="1200"/>
              </a:spcBef>
              <a:spcAft>
                <a:spcPts val="0"/>
              </a:spcAft>
              <a:buNone/>
              <a:defRPr sz="1600" b="1"/>
            </a:lvl5pPr>
            <a:lvl6pPr lvl="5" algn="ctr" rtl="0">
              <a:lnSpc>
                <a:spcPct val="100000"/>
              </a:lnSpc>
              <a:spcBef>
                <a:spcPts val="1200"/>
              </a:spcBef>
              <a:spcAft>
                <a:spcPts val="0"/>
              </a:spcAft>
              <a:buNone/>
              <a:defRPr sz="1600" b="1"/>
            </a:lvl6pPr>
            <a:lvl7pPr lvl="6" algn="ctr" rtl="0">
              <a:lnSpc>
                <a:spcPct val="100000"/>
              </a:lnSpc>
              <a:spcBef>
                <a:spcPts val="1200"/>
              </a:spcBef>
              <a:spcAft>
                <a:spcPts val="0"/>
              </a:spcAft>
              <a:buNone/>
              <a:defRPr sz="1600" b="1"/>
            </a:lvl7pPr>
            <a:lvl8pPr lvl="7" algn="ctr" rtl="0">
              <a:lnSpc>
                <a:spcPct val="100000"/>
              </a:lnSpc>
              <a:spcBef>
                <a:spcPts val="1200"/>
              </a:spcBef>
              <a:spcAft>
                <a:spcPts val="0"/>
              </a:spcAft>
              <a:buNone/>
              <a:defRPr sz="1600" b="1"/>
            </a:lvl8pPr>
            <a:lvl9pPr lvl="8" algn="ctr" rtl="0">
              <a:lnSpc>
                <a:spcPct val="100000"/>
              </a:lnSpc>
              <a:spcBef>
                <a:spcPts val="1200"/>
              </a:spcBef>
              <a:spcAft>
                <a:spcPts val="1200"/>
              </a:spcAft>
              <a:buNone/>
              <a:defRPr sz="1600" b="1"/>
            </a:lvl9pPr>
          </a:lstStyle>
          <a:p>
            <a:endParaRPr/>
          </a:p>
        </p:txBody>
      </p:sp>
      <p:sp>
        <p:nvSpPr>
          <p:cNvPr id="177" name="Google Shape;177;p17"/>
          <p:cNvSpPr txBox="1">
            <a:spLocks noGrp="1"/>
          </p:cNvSpPr>
          <p:nvPr>
            <p:ph type="subTitle" idx="9"/>
          </p:nvPr>
        </p:nvSpPr>
        <p:spPr>
          <a:xfrm>
            <a:off x="3255370" y="3673675"/>
            <a:ext cx="23877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b="1">
                <a:latin typeface="Share Tech"/>
                <a:ea typeface="Share Tech"/>
                <a:cs typeface="Share Tech"/>
                <a:sym typeface="Share Tech"/>
              </a:defRPr>
            </a:lvl1pPr>
            <a:lvl2pPr lvl="1" algn="ctr" rtl="0">
              <a:spcBef>
                <a:spcPts val="1200"/>
              </a:spcBef>
              <a:spcAft>
                <a:spcPts val="0"/>
              </a:spcAft>
              <a:buNone/>
              <a:defRPr sz="1800" b="1">
                <a:latin typeface="Share Tech"/>
                <a:ea typeface="Share Tech"/>
                <a:cs typeface="Share Tech"/>
                <a:sym typeface="Share Tech"/>
              </a:defRPr>
            </a:lvl2pPr>
            <a:lvl3pPr lvl="2" algn="ctr" rtl="0">
              <a:spcBef>
                <a:spcPts val="1200"/>
              </a:spcBef>
              <a:spcAft>
                <a:spcPts val="0"/>
              </a:spcAft>
              <a:buNone/>
              <a:defRPr sz="1800" b="1">
                <a:latin typeface="Share Tech"/>
                <a:ea typeface="Share Tech"/>
                <a:cs typeface="Share Tech"/>
                <a:sym typeface="Share Tech"/>
              </a:defRPr>
            </a:lvl3pPr>
            <a:lvl4pPr lvl="3" algn="ctr" rtl="0">
              <a:spcBef>
                <a:spcPts val="1200"/>
              </a:spcBef>
              <a:spcAft>
                <a:spcPts val="0"/>
              </a:spcAft>
              <a:buNone/>
              <a:defRPr sz="1800" b="1">
                <a:latin typeface="Share Tech"/>
                <a:ea typeface="Share Tech"/>
                <a:cs typeface="Share Tech"/>
                <a:sym typeface="Share Tech"/>
              </a:defRPr>
            </a:lvl4pPr>
            <a:lvl5pPr lvl="4" algn="ctr" rtl="0">
              <a:spcBef>
                <a:spcPts val="1200"/>
              </a:spcBef>
              <a:spcAft>
                <a:spcPts val="0"/>
              </a:spcAft>
              <a:buNone/>
              <a:defRPr sz="1800" b="1">
                <a:latin typeface="Share Tech"/>
                <a:ea typeface="Share Tech"/>
                <a:cs typeface="Share Tech"/>
                <a:sym typeface="Share Tech"/>
              </a:defRPr>
            </a:lvl5pPr>
            <a:lvl6pPr lvl="5" algn="ctr" rtl="0">
              <a:spcBef>
                <a:spcPts val="1200"/>
              </a:spcBef>
              <a:spcAft>
                <a:spcPts val="0"/>
              </a:spcAft>
              <a:buNone/>
              <a:defRPr sz="1800" b="1">
                <a:latin typeface="Share Tech"/>
                <a:ea typeface="Share Tech"/>
                <a:cs typeface="Share Tech"/>
                <a:sym typeface="Share Tech"/>
              </a:defRPr>
            </a:lvl6pPr>
            <a:lvl7pPr lvl="6" algn="ctr" rtl="0">
              <a:spcBef>
                <a:spcPts val="1200"/>
              </a:spcBef>
              <a:spcAft>
                <a:spcPts val="0"/>
              </a:spcAft>
              <a:buNone/>
              <a:defRPr sz="1800" b="1">
                <a:latin typeface="Share Tech"/>
                <a:ea typeface="Share Tech"/>
                <a:cs typeface="Share Tech"/>
                <a:sym typeface="Share Tech"/>
              </a:defRPr>
            </a:lvl7pPr>
            <a:lvl8pPr lvl="7" algn="ctr" rtl="0">
              <a:spcBef>
                <a:spcPts val="1200"/>
              </a:spcBef>
              <a:spcAft>
                <a:spcPts val="0"/>
              </a:spcAft>
              <a:buNone/>
              <a:defRPr sz="1800" b="1">
                <a:latin typeface="Share Tech"/>
                <a:ea typeface="Share Tech"/>
                <a:cs typeface="Share Tech"/>
                <a:sym typeface="Share Tech"/>
              </a:defRPr>
            </a:lvl8pPr>
            <a:lvl9pPr lvl="8" algn="ctr" rtl="0">
              <a:spcBef>
                <a:spcPts val="1200"/>
              </a:spcBef>
              <a:spcAft>
                <a:spcPts val="1200"/>
              </a:spcAft>
              <a:buNone/>
              <a:defRPr sz="1800" b="1">
                <a:latin typeface="Share Tech"/>
                <a:ea typeface="Share Tech"/>
                <a:cs typeface="Share Tech"/>
                <a:sym typeface="Share Tech"/>
              </a:defRPr>
            </a:lvl9pPr>
          </a:lstStyle>
          <a:p>
            <a:endParaRPr/>
          </a:p>
        </p:txBody>
      </p:sp>
      <p:sp>
        <p:nvSpPr>
          <p:cNvPr id="178" name="Google Shape;178;p17"/>
          <p:cNvSpPr txBox="1">
            <a:spLocks noGrp="1"/>
          </p:cNvSpPr>
          <p:nvPr>
            <p:ph type="subTitle" idx="13"/>
          </p:nvPr>
        </p:nvSpPr>
        <p:spPr>
          <a:xfrm>
            <a:off x="3256575" y="3972499"/>
            <a:ext cx="2385600" cy="67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1200"/>
              </a:spcBef>
              <a:spcAft>
                <a:spcPts val="0"/>
              </a:spcAft>
              <a:buNone/>
              <a:defRPr sz="1600" b="1"/>
            </a:lvl2pPr>
            <a:lvl3pPr lvl="2" algn="ctr" rtl="0">
              <a:lnSpc>
                <a:spcPct val="100000"/>
              </a:lnSpc>
              <a:spcBef>
                <a:spcPts val="1200"/>
              </a:spcBef>
              <a:spcAft>
                <a:spcPts val="0"/>
              </a:spcAft>
              <a:buNone/>
              <a:defRPr sz="1600" b="1"/>
            </a:lvl3pPr>
            <a:lvl4pPr lvl="3" algn="ctr" rtl="0">
              <a:lnSpc>
                <a:spcPct val="100000"/>
              </a:lnSpc>
              <a:spcBef>
                <a:spcPts val="1200"/>
              </a:spcBef>
              <a:spcAft>
                <a:spcPts val="0"/>
              </a:spcAft>
              <a:buNone/>
              <a:defRPr sz="1600" b="1"/>
            </a:lvl4pPr>
            <a:lvl5pPr lvl="4" algn="ctr" rtl="0">
              <a:lnSpc>
                <a:spcPct val="100000"/>
              </a:lnSpc>
              <a:spcBef>
                <a:spcPts val="1200"/>
              </a:spcBef>
              <a:spcAft>
                <a:spcPts val="0"/>
              </a:spcAft>
              <a:buNone/>
              <a:defRPr sz="1600" b="1"/>
            </a:lvl5pPr>
            <a:lvl6pPr lvl="5" algn="ctr" rtl="0">
              <a:lnSpc>
                <a:spcPct val="100000"/>
              </a:lnSpc>
              <a:spcBef>
                <a:spcPts val="1200"/>
              </a:spcBef>
              <a:spcAft>
                <a:spcPts val="0"/>
              </a:spcAft>
              <a:buNone/>
              <a:defRPr sz="1600" b="1"/>
            </a:lvl6pPr>
            <a:lvl7pPr lvl="6" algn="ctr" rtl="0">
              <a:lnSpc>
                <a:spcPct val="100000"/>
              </a:lnSpc>
              <a:spcBef>
                <a:spcPts val="1200"/>
              </a:spcBef>
              <a:spcAft>
                <a:spcPts val="0"/>
              </a:spcAft>
              <a:buNone/>
              <a:defRPr sz="1600" b="1"/>
            </a:lvl7pPr>
            <a:lvl8pPr lvl="7" algn="ctr" rtl="0">
              <a:lnSpc>
                <a:spcPct val="100000"/>
              </a:lnSpc>
              <a:spcBef>
                <a:spcPts val="1200"/>
              </a:spcBef>
              <a:spcAft>
                <a:spcPts val="0"/>
              </a:spcAft>
              <a:buNone/>
              <a:defRPr sz="1600" b="1"/>
            </a:lvl8pPr>
            <a:lvl9pPr lvl="8" algn="ctr" rtl="0">
              <a:lnSpc>
                <a:spcPct val="100000"/>
              </a:lnSpc>
              <a:spcBef>
                <a:spcPts val="1200"/>
              </a:spcBef>
              <a:spcAft>
                <a:spcPts val="1200"/>
              </a:spcAft>
              <a:buNone/>
              <a:defRPr sz="1600" b="1"/>
            </a:lvl9pPr>
          </a:lstStyle>
          <a:p>
            <a:endParaRPr/>
          </a:p>
        </p:txBody>
      </p:sp>
      <p:sp>
        <p:nvSpPr>
          <p:cNvPr id="179" name="Google Shape;179;p17"/>
          <p:cNvSpPr txBox="1">
            <a:spLocks noGrp="1"/>
          </p:cNvSpPr>
          <p:nvPr>
            <p:ph type="subTitle" idx="14"/>
          </p:nvPr>
        </p:nvSpPr>
        <p:spPr>
          <a:xfrm>
            <a:off x="5790440" y="3665250"/>
            <a:ext cx="23868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b="1">
                <a:latin typeface="Share Tech"/>
                <a:ea typeface="Share Tech"/>
                <a:cs typeface="Share Tech"/>
                <a:sym typeface="Share Tech"/>
              </a:defRPr>
            </a:lvl1pPr>
            <a:lvl2pPr lvl="1" algn="ctr" rtl="0">
              <a:spcBef>
                <a:spcPts val="1200"/>
              </a:spcBef>
              <a:spcAft>
                <a:spcPts val="0"/>
              </a:spcAft>
              <a:buNone/>
              <a:defRPr sz="1800" b="1">
                <a:latin typeface="Share Tech"/>
                <a:ea typeface="Share Tech"/>
                <a:cs typeface="Share Tech"/>
                <a:sym typeface="Share Tech"/>
              </a:defRPr>
            </a:lvl2pPr>
            <a:lvl3pPr lvl="2" algn="ctr" rtl="0">
              <a:spcBef>
                <a:spcPts val="1200"/>
              </a:spcBef>
              <a:spcAft>
                <a:spcPts val="0"/>
              </a:spcAft>
              <a:buNone/>
              <a:defRPr sz="1800" b="1">
                <a:latin typeface="Share Tech"/>
                <a:ea typeface="Share Tech"/>
                <a:cs typeface="Share Tech"/>
                <a:sym typeface="Share Tech"/>
              </a:defRPr>
            </a:lvl3pPr>
            <a:lvl4pPr lvl="3" algn="ctr" rtl="0">
              <a:spcBef>
                <a:spcPts val="1200"/>
              </a:spcBef>
              <a:spcAft>
                <a:spcPts val="0"/>
              </a:spcAft>
              <a:buNone/>
              <a:defRPr sz="1800" b="1">
                <a:latin typeface="Share Tech"/>
                <a:ea typeface="Share Tech"/>
                <a:cs typeface="Share Tech"/>
                <a:sym typeface="Share Tech"/>
              </a:defRPr>
            </a:lvl4pPr>
            <a:lvl5pPr lvl="4" algn="ctr" rtl="0">
              <a:spcBef>
                <a:spcPts val="1200"/>
              </a:spcBef>
              <a:spcAft>
                <a:spcPts val="0"/>
              </a:spcAft>
              <a:buNone/>
              <a:defRPr sz="1800" b="1">
                <a:latin typeface="Share Tech"/>
                <a:ea typeface="Share Tech"/>
                <a:cs typeface="Share Tech"/>
                <a:sym typeface="Share Tech"/>
              </a:defRPr>
            </a:lvl5pPr>
            <a:lvl6pPr lvl="5" algn="ctr" rtl="0">
              <a:spcBef>
                <a:spcPts val="1200"/>
              </a:spcBef>
              <a:spcAft>
                <a:spcPts val="0"/>
              </a:spcAft>
              <a:buNone/>
              <a:defRPr sz="1800" b="1">
                <a:latin typeface="Share Tech"/>
                <a:ea typeface="Share Tech"/>
                <a:cs typeface="Share Tech"/>
                <a:sym typeface="Share Tech"/>
              </a:defRPr>
            </a:lvl6pPr>
            <a:lvl7pPr lvl="6" algn="ctr" rtl="0">
              <a:spcBef>
                <a:spcPts val="1200"/>
              </a:spcBef>
              <a:spcAft>
                <a:spcPts val="0"/>
              </a:spcAft>
              <a:buNone/>
              <a:defRPr sz="1800" b="1">
                <a:latin typeface="Share Tech"/>
                <a:ea typeface="Share Tech"/>
                <a:cs typeface="Share Tech"/>
                <a:sym typeface="Share Tech"/>
              </a:defRPr>
            </a:lvl7pPr>
            <a:lvl8pPr lvl="7" algn="ctr" rtl="0">
              <a:spcBef>
                <a:spcPts val="1200"/>
              </a:spcBef>
              <a:spcAft>
                <a:spcPts val="0"/>
              </a:spcAft>
              <a:buNone/>
              <a:defRPr sz="1800" b="1">
                <a:latin typeface="Share Tech"/>
                <a:ea typeface="Share Tech"/>
                <a:cs typeface="Share Tech"/>
                <a:sym typeface="Share Tech"/>
              </a:defRPr>
            </a:lvl8pPr>
            <a:lvl9pPr lvl="8" algn="ctr" rtl="0">
              <a:spcBef>
                <a:spcPts val="1200"/>
              </a:spcBef>
              <a:spcAft>
                <a:spcPts val="1200"/>
              </a:spcAft>
              <a:buNone/>
              <a:defRPr sz="1800" b="1">
                <a:latin typeface="Share Tech"/>
                <a:ea typeface="Share Tech"/>
                <a:cs typeface="Share Tech"/>
                <a:sym typeface="Share Tech"/>
              </a:defRPr>
            </a:lvl9pPr>
          </a:lstStyle>
          <a:p>
            <a:endParaRPr/>
          </a:p>
        </p:txBody>
      </p:sp>
      <p:sp>
        <p:nvSpPr>
          <p:cNvPr id="180" name="Google Shape;180;p17"/>
          <p:cNvSpPr txBox="1">
            <a:spLocks noGrp="1"/>
          </p:cNvSpPr>
          <p:nvPr>
            <p:ph type="subTitle" idx="15"/>
          </p:nvPr>
        </p:nvSpPr>
        <p:spPr>
          <a:xfrm>
            <a:off x="5792551" y="3978975"/>
            <a:ext cx="2384700" cy="67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1200"/>
              </a:spcBef>
              <a:spcAft>
                <a:spcPts val="0"/>
              </a:spcAft>
              <a:buNone/>
              <a:defRPr sz="1600" b="1"/>
            </a:lvl2pPr>
            <a:lvl3pPr lvl="2" algn="ctr" rtl="0">
              <a:lnSpc>
                <a:spcPct val="100000"/>
              </a:lnSpc>
              <a:spcBef>
                <a:spcPts val="1200"/>
              </a:spcBef>
              <a:spcAft>
                <a:spcPts val="0"/>
              </a:spcAft>
              <a:buNone/>
              <a:defRPr sz="1600" b="1"/>
            </a:lvl3pPr>
            <a:lvl4pPr lvl="3" algn="ctr" rtl="0">
              <a:lnSpc>
                <a:spcPct val="100000"/>
              </a:lnSpc>
              <a:spcBef>
                <a:spcPts val="1200"/>
              </a:spcBef>
              <a:spcAft>
                <a:spcPts val="0"/>
              </a:spcAft>
              <a:buNone/>
              <a:defRPr sz="1600" b="1"/>
            </a:lvl4pPr>
            <a:lvl5pPr lvl="4" algn="ctr" rtl="0">
              <a:lnSpc>
                <a:spcPct val="100000"/>
              </a:lnSpc>
              <a:spcBef>
                <a:spcPts val="1200"/>
              </a:spcBef>
              <a:spcAft>
                <a:spcPts val="0"/>
              </a:spcAft>
              <a:buNone/>
              <a:defRPr sz="1600" b="1"/>
            </a:lvl5pPr>
            <a:lvl6pPr lvl="5" algn="ctr" rtl="0">
              <a:lnSpc>
                <a:spcPct val="100000"/>
              </a:lnSpc>
              <a:spcBef>
                <a:spcPts val="1200"/>
              </a:spcBef>
              <a:spcAft>
                <a:spcPts val="0"/>
              </a:spcAft>
              <a:buNone/>
              <a:defRPr sz="1600" b="1"/>
            </a:lvl6pPr>
            <a:lvl7pPr lvl="6" algn="ctr" rtl="0">
              <a:lnSpc>
                <a:spcPct val="100000"/>
              </a:lnSpc>
              <a:spcBef>
                <a:spcPts val="1200"/>
              </a:spcBef>
              <a:spcAft>
                <a:spcPts val="0"/>
              </a:spcAft>
              <a:buNone/>
              <a:defRPr sz="1600" b="1"/>
            </a:lvl7pPr>
            <a:lvl8pPr lvl="7" algn="ctr" rtl="0">
              <a:lnSpc>
                <a:spcPct val="100000"/>
              </a:lnSpc>
              <a:spcBef>
                <a:spcPts val="1200"/>
              </a:spcBef>
              <a:spcAft>
                <a:spcPts val="0"/>
              </a:spcAft>
              <a:buNone/>
              <a:defRPr sz="1600" b="1"/>
            </a:lvl8pPr>
            <a:lvl9pPr lvl="8" algn="ctr" rtl="0">
              <a:lnSpc>
                <a:spcPct val="100000"/>
              </a:lnSpc>
              <a:spcBef>
                <a:spcPts val="1200"/>
              </a:spcBef>
              <a:spcAft>
                <a:spcPts val="1200"/>
              </a:spcAft>
              <a:buNone/>
              <a:defRPr sz="1600" b="1"/>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4">
    <p:spTree>
      <p:nvGrpSpPr>
        <p:cNvPr id="1" name="Shape 181"/>
        <p:cNvGrpSpPr/>
        <p:nvPr/>
      </p:nvGrpSpPr>
      <p:grpSpPr>
        <a:xfrm>
          <a:off x="0" y="0"/>
          <a:ext cx="0" cy="0"/>
          <a:chOff x="0" y="0"/>
          <a:chExt cx="0" cy="0"/>
        </a:xfrm>
      </p:grpSpPr>
      <p:sp>
        <p:nvSpPr>
          <p:cNvPr id="182" name="Google Shape;182;p18"/>
          <p:cNvSpPr/>
          <p:nvPr/>
        </p:nvSpPr>
        <p:spPr>
          <a:xfrm>
            <a:off x="-1035875" y="3858700"/>
            <a:ext cx="2207400" cy="22074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8"/>
          <p:cNvSpPr/>
          <p:nvPr/>
        </p:nvSpPr>
        <p:spPr>
          <a:xfrm>
            <a:off x="3863825" y="356400"/>
            <a:ext cx="4175400" cy="4175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txBox="1">
            <a:spLocks noGrp="1"/>
          </p:cNvSpPr>
          <p:nvPr>
            <p:ph type="title"/>
          </p:nvPr>
        </p:nvSpPr>
        <p:spPr>
          <a:xfrm>
            <a:off x="715500" y="2354100"/>
            <a:ext cx="4039500" cy="61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5" name="Google Shape;185;p18"/>
          <p:cNvSpPr txBox="1">
            <a:spLocks noGrp="1"/>
          </p:cNvSpPr>
          <p:nvPr>
            <p:ph type="subTitle" idx="1"/>
          </p:nvPr>
        </p:nvSpPr>
        <p:spPr>
          <a:xfrm>
            <a:off x="713400" y="3188100"/>
            <a:ext cx="4041600" cy="14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
        <p:nvSpPr>
          <p:cNvPr id="186" name="Google Shape;186;p18"/>
          <p:cNvSpPr/>
          <p:nvPr/>
        </p:nvSpPr>
        <p:spPr>
          <a:xfrm>
            <a:off x="8488569" y="3741700"/>
            <a:ext cx="4458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14_1">
    <p:spTree>
      <p:nvGrpSpPr>
        <p:cNvPr id="1" name="Shape 187"/>
        <p:cNvGrpSpPr/>
        <p:nvPr/>
      </p:nvGrpSpPr>
      <p:grpSpPr>
        <a:xfrm>
          <a:off x="0" y="0"/>
          <a:ext cx="0" cy="0"/>
          <a:chOff x="0" y="0"/>
          <a:chExt cx="0" cy="0"/>
        </a:xfrm>
      </p:grpSpPr>
      <p:sp>
        <p:nvSpPr>
          <p:cNvPr id="188" name="Google Shape;188;p19"/>
          <p:cNvSpPr/>
          <p:nvPr/>
        </p:nvSpPr>
        <p:spPr>
          <a:xfrm>
            <a:off x="3577350" y="510150"/>
            <a:ext cx="2976600" cy="29766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2430600" y="2102850"/>
            <a:ext cx="3242100" cy="32421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txBox="1">
            <a:spLocks noGrp="1"/>
          </p:cNvSpPr>
          <p:nvPr>
            <p:ph type="title"/>
          </p:nvPr>
        </p:nvSpPr>
        <p:spPr>
          <a:xfrm>
            <a:off x="714475" y="706900"/>
            <a:ext cx="2694300" cy="61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1" name="Google Shape;191;p19"/>
          <p:cNvSpPr txBox="1">
            <a:spLocks noGrp="1"/>
          </p:cNvSpPr>
          <p:nvPr>
            <p:ph type="subTitle" idx="1"/>
          </p:nvPr>
        </p:nvSpPr>
        <p:spPr>
          <a:xfrm>
            <a:off x="713400" y="1751013"/>
            <a:ext cx="26943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2"/>
                </a:solidFill>
              </a:defRPr>
            </a:lvl1pPr>
            <a:lvl2pPr lvl="1" rtl="0">
              <a:lnSpc>
                <a:spcPct val="100000"/>
              </a:lnSpc>
              <a:spcBef>
                <a:spcPts val="1200"/>
              </a:spcBef>
              <a:spcAft>
                <a:spcPts val="0"/>
              </a:spcAft>
              <a:buNone/>
              <a:defRPr sz="1600" b="1">
                <a:solidFill>
                  <a:schemeClr val="dk2"/>
                </a:solidFill>
              </a:defRPr>
            </a:lvl2pPr>
            <a:lvl3pPr lvl="2" rtl="0">
              <a:lnSpc>
                <a:spcPct val="100000"/>
              </a:lnSpc>
              <a:spcBef>
                <a:spcPts val="1200"/>
              </a:spcBef>
              <a:spcAft>
                <a:spcPts val="0"/>
              </a:spcAft>
              <a:buNone/>
              <a:defRPr sz="1600" b="1">
                <a:solidFill>
                  <a:schemeClr val="dk2"/>
                </a:solidFill>
              </a:defRPr>
            </a:lvl3pPr>
            <a:lvl4pPr lvl="3" rtl="0">
              <a:lnSpc>
                <a:spcPct val="100000"/>
              </a:lnSpc>
              <a:spcBef>
                <a:spcPts val="1200"/>
              </a:spcBef>
              <a:spcAft>
                <a:spcPts val="0"/>
              </a:spcAft>
              <a:buNone/>
              <a:defRPr sz="1600" b="1">
                <a:solidFill>
                  <a:schemeClr val="dk2"/>
                </a:solidFill>
              </a:defRPr>
            </a:lvl4pPr>
            <a:lvl5pPr lvl="4" rtl="0">
              <a:lnSpc>
                <a:spcPct val="100000"/>
              </a:lnSpc>
              <a:spcBef>
                <a:spcPts val="1200"/>
              </a:spcBef>
              <a:spcAft>
                <a:spcPts val="0"/>
              </a:spcAft>
              <a:buNone/>
              <a:defRPr sz="1600" b="1">
                <a:solidFill>
                  <a:schemeClr val="dk2"/>
                </a:solidFill>
              </a:defRPr>
            </a:lvl5pPr>
            <a:lvl6pPr lvl="5" rtl="0">
              <a:lnSpc>
                <a:spcPct val="100000"/>
              </a:lnSpc>
              <a:spcBef>
                <a:spcPts val="1200"/>
              </a:spcBef>
              <a:spcAft>
                <a:spcPts val="0"/>
              </a:spcAft>
              <a:buNone/>
              <a:defRPr sz="1600" b="1">
                <a:solidFill>
                  <a:schemeClr val="dk2"/>
                </a:solidFill>
              </a:defRPr>
            </a:lvl6pPr>
            <a:lvl7pPr lvl="6" rtl="0">
              <a:lnSpc>
                <a:spcPct val="100000"/>
              </a:lnSpc>
              <a:spcBef>
                <a:spcPts val="1200"/>
              </a:spcBef>
              <a:spcAft>
                <a:spcPts val="0"/>
              </a:spcAft>
              <a:buNone/>
              <a:defRPr sz="1600" b="1">
                <a:solidFill>
                  <a:schemeClr val="dk2"/>
                </a:solidFill>
              </a:defRPr>
            </a:lvl7pPr>
            <a:lvl8pPr lvl="7" rtl="0">
              <a:lnSpc>
                <a:spcPct val="100000"/>
              </a:lnSpc>
              <a:spcBef>
                <a:spcPts val="1200"/>
              </a:spcBef>
              <a:spcAft>
                <a:spcPts val="0"/>
              </a:spcAft>
              <a:buNone/>
              <a:defRPr sz="1600" b="1">
                <a:solidFill>
                  <a:schemeClr val="dk2"/>
                </a:solidFill>
              </a:defRPr>
            </a:lvl8pPr>
            <a:lvl9pPr lvl="8" rtl="0">
              <a:lnSpc>
                <a:spcPct val="100000"/>
              </a:lnSpc>
              <a:spcBef>
                <a:spcPts val="1200"/>
              </a:spcBef>
              <a:spcAft>
                <a:spcPts val="1200"/>
              </a:spcAft>
              <a:buNone/>
              <a:defRPr sz="1600" b="1">
                <a:solidFill>
                  <a:schemeClr val="dk2"/>
                </a:solidFill>
              </a:defRPr>
            </a:lvl9pPr>
          </a:lstStyle>
          <a:p>
            <a:endParaRPr/>
          </a:p>
        </p:txBody>
      </p:sp>
      <p:sp>
        <p:nvSpPr>
          <p:cNvPr id="192" name="Google Shape;192;p19"/>
          <p:cNvSpPr/>
          <p:nvPr/>
        </p:nvSpPr>
        <p:spPr>
          <a:xfrm>
            <a:off x="7350000" y="-1199175"/>
            <a:ext cx="3242100" cy="32421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_1_1">
    <p:spTree>
      <p:nvGrpSpPr>
        <p:cNvPr id="1" name="Shape 193"/>
        <p:cNvGrpSpPr/>
        <p:nvPr/>
      </p:nvGrpSpPr>
      <p:grpSpPr>
        <a:xfrm>
          <a:off x="0" y="0"/>
          <a:ext cx="0" cy="0"/>
          <a:chOff x="0" y="0"/>
          <a:chExt cx="0" cy="0"/>
        </a:xfrm>
      </p:grpSpPr>
      <p:sp>
        <p:nvSpPr>
          <p:cNvPr id="194" name="Google Shape;194;p20"/>
          <p:cNvSpPr/>
          <p:nvPr/>
        </p:nvSpPr>
        <p:spPr>
          <a:xfrm>
            <a:off x="2467950" y="1403350"/>
            <a:ext cx="3605100" cy="36051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6004575" y="-95312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txBox="1">
            <a:spLocks noGrp="1"/>
          </p:cNvSpPr>
          <p:nvPr>
            <p:ph type="title"/>
          </p:nvPr>
        </p:nvSpPr>
        <p:spPr>
          <a:xfrm>
            <a:off x="5727450" y="2469075"/>
            <a:ext cx="2694300" cy="615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7" name="Google Shape;197;p20"/>
          <p:cNvSpPr txBox="1">
            <a:spLocks noGrp="1"/>
          </p:cNvSpPr>
          <p:nvPr>
            <p:ph type="subTitle" idx="1"/>
          </p:nvPr>
        </p:nvSpPr>
        <p:spPr>
          <a:xfrm>
            <a:off x="5727451" y="3513212"/>
            <a:ext cx="2694300" cy="92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lvl1pPr>
            <a:lvl2pPr lvl="1" algn="r" rtl="0">
              <a:lnSpc>
                <a:spcPct val="100000"/>
              </a:lnSpc>
              <a:spcBef>
                <a:spcPts val="1200"/>
              </a:spcBef>
              <a:spcAft>
                <a:spcPts val="0"/>
              </a:spcAft>
              <a:buNone/>
              <a:defRPr sz="1600" b="1"/>
            </a:lvl2pPr>
            <a:lvl3pPr lvl="2" algn="r" rtl="0">
              <a:lnSpc>
                <a:spcPct val="100000"/>
              </a:lnSpc>
              <a:spcBef>
                <a:spcPts val="1200"/>
              </a:spcBef>
              <a:spcAft>
                <a:spcPts val="0"/>
              </a:spcAft>
              <a:buNone/>
              <a:defRPr sz="1600" b="1"/>
            </a:lvl3pPr>
            <a:lvl4pPr lvl="3" algn="r" rtl="0">
              <a:lnSpc>
                <a:spcPct val="100000"/>
              </a:lnSpc>
              <a:spcBef>
                <a:spcPts val="1200"/>
              </a:spcBef>
              <a:spcAft>
                <a:spcPts val="0"/>
              </a:spcAft>
              <a:buNone/>
              <a:defRPr sz="1600" b="1"/>
            </a:lvl4pPr>
            <a:lvl5pPr lvl="4" algn="r" rtl="0">
              <a:lnSpc>
                <a:spcPct val="100000"/>
              </a:lnSpc>
              <a:spcBef>
                <a:spcPts val="1200"/>
              </a:spcBef>
              <a:spcAft>
                <a:spcPts val="0"/>
              </a:spcAft>
              <a:buNone/>
              <a:defRPr sz="1600" b="1"/>
            </a:lvl5pPr>
            <a:lvl6pPr lvl="5" algn="r" rtl="0">
              <a:lnSpc>
                <a:spcPct val="100000"/>
              </a:lnSpc>
              <a:spcBef>
                <a:spcPts val="1200"/>
              </a:spcBef>
              <a:spcAft>
                <a:spcPts val="0"/>
              </a:spcAft>
              <a:buNone/>
              <a:defRPr sz="1600" b="1"/>
            </a:lvl6pPr>
            <a:lvl7pPr lvl="6" algn="r" rtl="0">
              <a:lnSpc>
                <a:spcPct val="100000"/>
              </a:lnSpc>
              <a:spcBef>
                <a:spcPts val="1200"/>
              </a:spcBef>
              <a:spcAft>
                <a:spcPts val="0"/>
              </a:spcAft>
              <a:buNone/>
              <a:defRPr sz="1600" b="1"/>
            </a:lvl7pPr>
            <a:lvl8pPr lvl="7" algn="r" rtl="0">
              <a:lnSpc>
                <a:spcPct val="100000"/>
              </a:lnSpc>
              <a:spcBef>
                <a:spcPts val="1200"/>
              </a:spcBef>
              <a:spcAft>
                <a:spcPts val="0"/>
              </a:spcAft>
              <a:buNone/>
              <a:defRPr sz="1600" b="1"/>
            </a:lvl8pPr>
            <a:lvl9pPr lvl="8" algn="r" rtl="0">
              <a:lnSpc>
                <a:spcPct val="100000"/>
              </a:lnSpc>
              <a:spcBef>
                <a:spcPts val="1200"/>
              </a:spcBef>
              <a:spcAft>
                <a:spcPts val="1200"/>
              </a:spcAft>
              <a:buNone/>
              <a:defRPr sz="1600" b="1"/>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3">
  <p:cSld name="CUSTOM_14_1_1_1">
    <p:spTree>
      <p:nvGrpSpPr>
        <p:cNvPr id="1" name="Shape 198"/>
        <p:cNvGrpSpPr/>
        <p:nvPr/>
      </p:nvGrpSpPr>
      <p:grpSpPr>
        <a:xfrm>
          <a:off x="0" y="0"/>
          <a:ext cx="0" cy="0"/>
          <a:chOff x="0" y="0"/>
          <a:chExt cx="0" cy="0"/>
        </a:xfrm>
      </p:grpSpPr>
      <p:sp>
        <p:nvSpPr>
          <p:cNvPr id="199" name="Google Shape;199;p21"/>
          <p:cNvSpPr/>
          <p:nvPr/>
        </p:nvSpPr>
        <p:spPr>
          <a:xfrm>
            <a:off x="-1461700" y="-1217787"/>
            <a:ext cx="3337200" cy="3337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a:off x="5914475" y="-28740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txBox="1">
            <a:spLocks noGrp="1"/>
          </p:cNvSpPr>
          <p:nvPr>
            <p:ph type="title"/>
          </p:nvPr>
        </p:nvSpPr>
        <p:spPr>
          <a:xfrm>
            <a:off x="713400" y="1371300"/>
            <a:ext cx="2798700" cy="147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2" name="Google Shape;202;p21"/>
          <p:cNvSpPr txBox="1">
            <a:spLocks noGrp="1"/>
          </p:cNvSpPr>
          <p:nvPr>
            <p:ph type="subTitle" idx="1"/>
          </p:nvPr>
        </p:nvSpPr>
        <p:spPr>
          <a:xfrm>
            <a:off x="713401" y="2848805"/>
            <a:ext cx="27987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1542450" y="3501600"/>
            <a:ext cx="3161100" cy="31611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hasCustomPrompt="1"/>
          </p:nvPr>
        </p:nvSpPr>
        <p:spPr>
          <a:xfrm>
            <a:off x="1234935" y="1602638"/>
            <a:ext cx="1234500" cy="110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6" name="Google Shape;16;p3"/>
          <p:cNvSpPr txBox="1">
            <a:spLocks noGrp="1"/>
          </p:cNvSpPr>
          <p:nvPr>
            <p:ph type="subTitle" idx="1"/>
          </p:nvPr>
        </p:nvSpPr>
        <p:spPr>
          <a:xfrm>
            <a:off x="713401" y="3936588"/>
            <a:ext cx="2420100" cy="66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b="1"/>
            </a:lvl2pPr>
            <a:lvl3pPr lvl="2" rtl="0">
              <a:lnSpc>
                <a:spcPct val="100000"/>
              </a:lnSpc>
              <a:spcBef>
                <a:spcPts val="0"/>
              </a:spcBef>
              <a:spcAft>
                <a:spcPts val="0"/>
              </a:spcAft>
              <a:buNone/>
              <a:defRPr sz="1600" b="1"/>
            </a:lvl3pPr>
            <a:lvl4pPr lvl="3" rtl="0">
              <a:lnSpc>
                <a:spcPct val="100000"/>
              </a:lnSpc>
              <a:spcBef>
                <a:spcPts val="0"/>
              </a:spcBef>
              <a:spcAft>
                <a:spcPts val="0"/>
              </a:spcAft>
              <a:buNone/>
              <a:defRPr sz="1600" b="1"/>
            </a:lvl4pPr>
            <a:lvl5pPr lvl="4" rtl="0">
              <a:lnSpc>
                <a:spcPct val="100000"/>
              </a:lnSpc>
              <a:spcBef>
                <a:spcPts val="0"/>
              </a:spcBef>
              <a:spcAft>
                <a:spcPts val="0"/>
              </a:spcAft>
              <a:buNone/>
              <a:defRPr sz="1600" b="1"/>
            </a:lvl5pPr>
            <a:lvl6pPr lvl="5" rtl="0">
              <a:lnSpc>
                <a:spcPct val="100000"/>
              </a:lnSpc>
              <a:spcBef>
                <a:spcPts val="0"/>
              </a:spcBef>
              <a:spcAft>
                <a:spcPts val="0"/>
              </a:spcAft>
              <a:buNone/>
              <a:defRPr sz="1600" b="1"/>
            </a:lvl6pPr>
            <a:lvl7pPr lvl="6" rtl="0">
              <a:lnSpc>
                <a:spcPct val="100000"/>
              </a:lnSpc>
              <a:spcBef>
                <a:spcPts val="0"/>
              </a:spcBef>
              <a:spcAft>
                <a:spcPts val="0"/>
              </a:spcAft>
              <a:buNone/>
              <a:defRPr sz="1600" b="1"/>
            </a:lvl7pPr>
            <a:lvl8pPr lvl="7" rtl="0">
              <a:lnSpc>
                <a:spcPct val="100000"/>
              </a:lnSpc>
              <a:spcBef>
                <a:spcPts val="0"/>
              </a:spcBef>
              <a:spcAft>
                <a:spcPts val="0"/>
              </a:spcAft>
              <a:buNone/>
              <a:defRPr sz="1600" b="1"/>
            </a:lvl8pPr>
            <a:lvl9pPr lvl="8" rtl="0">
              <a:lnSpc>
                <a:spcPct val="100000"/>
              </a:lnSpc>
              <a:spcBef>
                <a:spcPts val="0"/>
              </a:spcBef>
              <a:spcAft>
                <a:spcPts val="0"/>
              </a:spcAft>
              <a:buNone/>
              <a:defRPr sz="1600" b="1"/>
            </a:lvl9pPr>
          </a:lstStyle>
          <a:p>
            <a:endParaRPr/>
          </a:p>
        </p:txBody>
      </p:sp>
      <p:sp>
        <p:nvSpPr>
          <p:cNvPr id="17" name="Google Shape;17;p3"/>
          <p:cNvSpPr txBox="1">
            <a:spLocks noGrp="1"/>
          </p:cNvSpPr>
          <p:nvPr>
            <p:ph type="title" idx="2"/>
          </p:nvPr>
        </p:nvSpPr>
        <p:spPr>
          <a:xfrm>
            <a:off x="713400" y="2848038"/>
            <a:ext cx="4492200" cy="800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8" name="Google Shape;18;p3"/>
          <p:cNvGrpSpPr/>
          <p:nvPr/>
        </p:nvGrpSpPr>
        <p:grpSpPr>
          <a:xfrm>
            <a:off x="476375" y="464863"/>
            <a:ext cx="987245" cy="256500"/>
            <a:chOff x="713275" y="4065425"/>
            <a:chExt cx="987245" cy="256500"/>
          </a:xfrm>
        </p:grpSpPr>
        <p:sp>
          <p:nvSpPr>
            <p:cNvPr id="19" name="Google Shape;19;p3"/>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4">
  <p:cSld name="CUSTOM_14_1_1_1_1">
    <p:spTree>
      <p:nvGrpSpPr>
        <p:cNvPr id="1" name="Shape 203"/>
        <p:cNvGrpSpPr/>
        <p:nvPr/>
      </p:nvGrpSpPr>
      <p:grpSpPr>
        <a:xfrm>
          <a:off x="0" y="0"/>
          <a:ext cx="0" cy="0"/>
          <a:chOff x="0" y="0"/>
          <a:chExt cx="0" cy="0"/>
        </a:xfrm>
      </p:grpSpPr>
      <p:sp>
        <p:nvSpPr>
          <p:cNvPr id="204" name="Google Shape;204;p22"/>
          <p:cNvSpPr/>
          <p:nvPr/>
        </p:nvSpPr>
        <p:spPr>
          <a:xfrm>
            <a:off x="-1505500" y="-212755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6867525" y="3073025"/>
            <a:ext cx="4267200" cy="4267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txBox="1">
            <a:spLocks noGrp="1"/>
          </p:cNvSpPr>
          <p:nvPr>
            <p:ph type="title"/>
          </p:nvPr>
        </p:nvSpPr>
        <p:spPr>
          <a:xfrm>
            <a:off x="713400" y="1679100"/>
            <a:ext cx="3153600" cy="615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7" name="Google Shape;207;p22"/>
          <p:cNvSpPr txBox="1">
            <a:spLocks noGrp="1"/>
          </p:cNvSpPr>
          <p:nvPr>
            <p:ph type="subTitle" idx="1"/>
          </p:nvPr>
        </p:nvSpPr>
        <p:spPr>
          <a:xfrm>
            <a:off x="713401" y="2294701"/>
            <a:ext cx="3153600" cy="116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5">
  <p:cSld name="CUSTOM_14_1_1_1_1_1">
    <p:spTree>
      <p:nvGrpSpPr>
        <p:cNvPr id="1" name="Shape 208"/>
        <p:cNvGrpSpPr/>
        <p:nvPr/>
      </p:nvGrpSpPr>
      <p:grpSpPr>
        <a:xfrm>
          <a:off x="0" y="0"/>
          <a:ext cx="0" cy="0"/>
          <a:chOff x="0" y="0"/>
          <a:chExt cx="0" cy="0"/>
        </a:xfrm>
      </p:grpSpPr>
      <p:sp>
        <p:nvSpPr>
          <p:cNvPr id="209" name="Google Shape;209;p23"/>
          <p:cNvSpPr/>
          <p:nvPr/>
        </p:nvSpPr>
        <p:spPr>
          <a:xfrm>
            <a:off x="-986975" y="-1377662"/>
            <a:ext cx="2964900" cy="29649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1" name="Google Shape;211;p23"/>
          <p:cNvSpPr txBox="1">
            <a:spLocks noGrp="1"/>
          </p:cNvSpPr>
          <p:nvPr>
            <p:ph type="body" idx="1"/>
          </p:nvPr>
        </p:nvSpPr>
        <p:spPr>
          <a:xfrm>
            <a:off x="713400" y="1152475"/>
            <a:ext cx="77172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434343"/>
              </a:buClr>
              <a:buSzPts val="1200"/>
              <a:buChar char="●"/>
              <a:defRPr sz="1600"/>
            </a:lvl1pPr>
            <a:lvl2pPr marL="914400" lvl="1" indent="-304800" rtl="0">
              <a:spcBef>
                <a:spcPts val="0"/>
              </a:spcBef>
              <a:spcAft>
                <a:spcPts val="0"/>
              </a:spcAft>
              <a:buClr>
                <a:srgbClr val="434343"/>
              </a:buClr>
              <a:buSzPts val="1200"/>
              <a:buFont typeface="Roboto Condensed Light"/>
              <a:buChar char="○"/>
              <a:defRPr/>
            </a:lvl2pPr>
            <a:lvl3pPr marL="1371600" lvl="2" indent="-304800" rtl="0">
              <a:spcBef>
                <a:spcPts val="0"/>
              </a:spcBef>
              <a:spcAft>
                <a:spcPts val="0"/>
              </a:spcAft>
              <a:buClr>
                <a:srgbClr val="434343"/>
              </a:buClr>
              <a:buSzPts val="1200"/>
              <a:buFont typeface="Roboto Condensed Light"/>
              <a:buChar char="■"/>
              <a:defRPr/>
            </a:lvl3pPr>
            <a:lvl4pPr marL="1828800" lvl="3" indent="-304800" rtl="0">
              <a:spcBef>
                <a:spcPts val="0"/>
              </a:spcBef>
              <a:spcAft>
                <a:spcPts val="0"/>
              </a:spcAft>
              <a:buClr>
                <a:srgbClr val="434343"/>
              </a:buClr>
              <a:buSzPts val="1200"/>
              <a:buFont typeface="Roboto Condensed Light"/>
              <a:buChar char="●"/>
              <a:defRPr/>
            </a:lvl4pPr>
            <a:lvl5pPr marL="2286000" lvl="4" indent="-304800" rtl="0">
              <a:spcBef>
                <a:spcPts val="0"/>
              </a:spcBef>
              <a:spcAft>
                <a:spcPts val="0"/>
              </a:spcAft>
              <a:buClr>
                <a:srgbClr val="434343"/>
              </a:buClr>
              <a:buSzPts val="1200"/>
              <a:buFont typeface="Roboto Condensed Light"/>
              <a:buChar char="○"/>
              <a:defRPr/>
            </a:lvl5pPr>
            <a:lvl6pPr marL="2743200" lvl="5" indent="-304800" rtl="0">
              <a:spcBef>
                <a:spcPts val="0"/>
              </a:spcBef>
              <a:spcAft>
                <a:spcPts val="0"/>
              </a:spcAft>
              <a:buClr>
                <a:srgbClr val="434343"/>
              </a:buClr>
              <a:buSzPts val="1200"/>
              <a:buFont typeface="Roboto Condensed Light"/>
              <a:buChar char="■"/>
              <a:defRPr/>
            </a:lvl6pPr>
            <a:lvl7pPr marL="3200400" lvl="6" indent="-304800" rtl="0">
              <a:spcBef>
                <a:spcPts val="0"/>
              </a:spcBef>
              <a:spcAft>
                <a:spcPts val="0"/>
              </a:spcAft>
              <a:buClr>
                <a:srgbClr val="434343"/>
              </a:buClr>
              <a:buSzPts val="1200"/>
              <a:buFont typeface="Roboto Condensed Light"/>
              <a:buChar char="●"/>
              <a:defRPr/>
            </a:lvl7pPr>
            <a:lvl8pPr marL="3657600" lvl="7" indent="-304800" rtl="0">
              <a:spcBef>
                <a:spcPts val="0"/>
              </a:spcBef>
              <a:spcAft>
                <a:spcPts val="0"/>
              </a:spcAft>
              <a:buClr>
                <a:srgbClr val="434343"/>
              </a:buClr>
              <a:buSzPts val="1200"/>
              <a:buFont typeface="Roboto Condensed Light"/>
              <a:buChar char="○"/>
              <a:defRPr/>
            </a:lvl8pPr>
            <a:lvl9pPr marL="4114800" lvl="8" indent="-304800" rtl="0">
              <a:spcBef>
                <a:spcPts val="0"/>
              </a:spcBef>
              <a:spcAft>
                <a:spcPts val="0"/>
              </a:spcAft>
              <a:buClr>
                <a:srgbClr val="434343"/>
              </a:buClr>
              <a:buSzPts val="1200"/>
              <a:buFont typeface="Roboto Condensed Light"/>
              <a:buChar char="■"/>
              <a:defRPr/>
            </a:lvl9pPr>
          </a:lstStyle>
          <a:p>
            <a:endParaRPr/>
          </a:p>
        </p:txBody>
      </p:sp>
      <p:grpSp>
        <p:nvGrpSpPr>
          <p:cNvPr id="212" name="Google Shape;212;p23"/>
          <p:cNvGrpSpPr/>
          <p:nvPr/>
        </p:nvGrpSpPr>
        <p:grpSpPr>
          <a:xfrm>
            <a:off x="-72925" y="-72687"/>
            <a:ext cx="2689025" cy="354925"/>
            <a:chOff x="491775" y="19025"/>
            <a:chExt cx="2689025" cy="354925"/>
          </a:xfrm>
        </p:grpSpPr>
        <p:cxnSp>
          <p:nvCxnSpPr>
            <p:cNvPr id="213" name="Google Shape;213;p23"/>
            <p:cNvCxnSpPr/>
            <p:nvPr/>
          </p:nvCxnSpPr>
          <p:spPr>
            <a:xfrm>
              <a:off x="491775" y="19025"/>
              <a:ext cx="351300" cy="351300"/>
            </a:xfrm>
            <a:prstGeom prst="straightConnector1">
              <a:avLst/>
            </a:prstGeom>
            <a:noFill/>
            <a:ln w="9525" cap="flat" cmpd="sng">
              <a:solidFill>
                <a:schemeClr val="accent2"/>
              </a:solidFill>
              <a:prstDash val="solid"/>
              <a:round/>
              <a:headEnd type="none" w="med" len="med"/>
              <a:tailEnd type="none" w="med" len="med"/>
            </a:ln>
          </p:spPr>
        </p:cxnSp>
        <p:cxnSp>
          <p:nvCxnSpPr>
            <p:cNvPr id="214" name="Google Shape;214;p23"/>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215" name="Google Shape;215;p23"/>
          <p:cNvGrpSpPr/>
          <p:nvPr/>
        </p:nvGrpSpPr>
        <p:grpSpPr>
          <a:xfrm rot="10800000">
            <a:off x="6527900" y="4861263"/>
            <a:ext cx="2689025" cy="354925"/>
            <a:chOff x="491775" y="19025"/>
            <a:chExt cx="2689025" cy="354925"/>
          </a:xfrm>
        </p:grpSpPr>
        <p:cxnSp>
          <p:nvCxnSpPr>
            <p:cNvPr id="216" name="Google Shape;216;p23"/>
            <p:cNvCxnSpPr/>
            <p:nvPr/>
          </p:nvCxnSpPr>
          <p:spPr>
            <a:xfrm>
              <a:off x="491775" y="19025"/>
              <a:ext cx="351300" cy="351300"/>
            </a:xfrm>
            <a:prstGeom prst="straightConnector1">
              <a:avLst/>
            </a:prstGeom>
            <a:noFill/>
            <a:ln w="9525" cap="flat" cmpd="sng">
              <a:solidFill>
                <a:schemeClr val="accent2"/>
              </a:solidFill>
              <a:prstDash val="solid"/>
              <a:round/>
              <a:headEnd type="none" w="med" len="med"/>
              <a:tailEnd type="none" w="med" len="med"/>
            </a:ln>
          </p:spPr>
        </p:cxnSp>
        <p:cxnSp>
          <p:nvCxnSpPr>
            <p:cNvPr id="217" name="Google Shape;217;p23"/>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p:cSld name="CUSTOM_1_1">
    <p:spTree>
      <p:nvGrpSpPr>
        <p:cNvPr id="1" name="Shape 218"/>
        <p:cNvGrpSpPr/>
        <p:nvPr/>
      </p:nvGrpSpPr>
      <p:grpSpPr>
        <a:xfrm>
          <a:off x="0" y="0"/>
          <a:ext cx="0" cy="0"/>
          <a:chOff x="0" y="0"/>
          <a:chExt cx="0" cy="0"/>
        </a:xfrm>
      </p:grpSpPr>
      <p:sp>
        <p:nvSpPr>
          <p:cNvPr id="219" name="Google Shape;219;p24"/>
          <p:cNvSpPr/>
          <p:nvPr/>
        </p:nvSpPr>
        <p:spPr>
          <a:xfrm>
            <a:off x="3238550" y="-214670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866500" y="3183350"/>
            <a:ext cx="4210200" cy="4210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txBox="1">
            <a:spLocks noGrp="1"/>
          </p:cNvSpPr>
          <p:nvPr>
            <p:ph type="title"/>
          </p:nvPr>
        </p:nvSpPr>
        <p:spPr>
          <a:xfrm>
            <a:off x="3238550" y="3392325"/>
            <a:ext cx="2667000" cy="461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00"/>
            </a:lvl1pPr>
            <a:lvl2pPr lvl="1" algn="ctr" rtl="0">
              <a:spcBef>
                <a:spcPts val="0"/>
              </a:spcBef>
              <a:spcAft>
                <a:spcPts val="0"/>
              </a:spcAft>
              <a:buNone/>
              <a:defRPr sz="1800" b="1"/>
            </a:lvl2pPr>
            <a:lvl3pPr lvl="2" algn="ctr" rtl="0">
              <a:spcBef>
                <a:spcPts val="0"/>
              </a:spcBef>
              <a:spcAft>
                <a:spcPts val="0"/>
              </a:spcAft>
              <a:buNone/>
              <a:defRPr sz="1800" b="1"/>
            </a:lvl3pPr>
            <a:lvl4pPr lvl="3" algn="ctr" rtl="0">
              <a:spcBef>
                <a:spcPts val="0"/>
              </a:spcBef>
              <a:spcAft>
                <a:spcPts val="0"/>
              </a:spcAft>
              <a:buNone/>
              <a:defRPr sz="1800" b="1"/>
            </a:lvl4pPr>
            <a:lvl5pPr lvl="4" algn="ctr" rtl="0">
              <a:spcBef>
                <a:spcPts val="0"/>
              </a:spcBef>
              <a:spcAft>
                <a:spcPts val="0"/>
              </a:spcAft>
              <a:buNone/>
              <a:defRPr sz="1800" b="1"/>
            </a:lvl5pPr>
            <a:lvl6pPr lvl="5" algn="ctr" rtl="0">
              <a:spcBef>
                <a:spcPts val="0"/>
              </a:spcBef>
              <a:spcAft>
                <a:spcPts val="0"/>
              </a:spcAft>
              <a:buNone/>
              <a:defRPr sz="1800" b="1"/>
            </a:lvl6pPr>
            <a:lvl7pPr lvl="6" algn="ctr" rtl="0">
              <a:spcBef>
                <a:spcPts val="0"/>
              </a:spcBef>
              <a:spcAft>
                <a:spcPts val="0"/>
              </a:spcAft>
              <a:buNone/>
              <a:defRPr sz="1800" b="1"/>
            </a:lvl7pPr>
            <a:lvl8pPr lvl="7" algn="ctr" rtl="0">
              <a:spcBef>
                <a:spcPts val="0"/>
              </a:spcBef>
              <a:spcAft>
                <a:spcPts val="0"/>
              </a:spcAft>
              <a:buNone/>
              <a:defRPr sz="1800" b="1"/>
            </a:lvl8pPr>
            <a:lvl9pPr lvl="8" algn="ctr" rtl="0">
              <a:spcBef>
                <a:spcPts val="0"/>
              </a:spcBef>
              <a:spcAft>
                <a:spcPts val="0"/>
              </a:spcAft>
              <a:buNone/>
              <a:defRPr sz="1800" b="1"/>
            </a:lvl9pPr>
          </a:lstStyle>
          <a:p>
            <a:endParaRPr/>
          </a:p>
        </p:txBody>
      </p:sp>
      <p:sp>
        <p:nvSpPr>
          <p:cNvPr id="222" name="Google Shape;222;p24"/>
          <p:cNvSpPr txBox="1">
            <a:spLocks noGrp="1"/>
          </p:cNvSpPr>
          <p:nvPr>
            <p:ph type="subTitle" idx="1"/>
          </p:nvPr>
        </p:nvSpPr>
        <p:spPr>
          <a:xfrm>
            <a:off x="2087250" y="1890338"/>
            <a:ext cx="4969500" cy="1293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lvl1pPr>
            <a:lvl2pPr lvl="1" algn="ctr" rtl="0">
              <a:spcBef>
                <a:spcPts val="1200"/>
              </a:spcBef>
              <a:spcAft>
                <a:spcPts val="0"/>
              </a:spcAft>
              <a:buNone/>
              <a:defRPr sz="2400" b="1"/>
            </a:lvl2pPr>
            <a:lvl3pPr lvl="2" algn="ctr" rtl="0">
              <a:spcBef>
                <a:spcPts val="1200"/>
              </a:spcBef>
              <a:spcAft>
                <a:spcPts val="0"/>
              </a:spcAft>
              <a:buNone/>
              <a:defRPr sz="2400" b="1"/>
            </a:lvl3pPr>
            <a:lvl4pPr lvl="3" algn="ctr" rtl="0">
              <a:spcBef>
                <a:spcPts val="1200"/>
              </a:spcBef>
              <a:spcAft>
                <a:spcPts val="0"/>
              </a:spcAft>
              <a:buNone/>
              <a:defRPr sz="2400" b="1"/>
            </a:lvl4pPr>
            <a:lvl5pPr lvl="4" algn="ctr" rtl="0">
              <a:spcBef>
                <a:spcPts val="1200"/>
              </a:spcBef>
              <a:spcAft>
                <a:spcPts val="0"/>
              </a:spcAft>
              <a:buNone/>
              <a:defRPr sz="2400" b="1"/>
            </a:lvl5pPr>
            <a:lvl6pPr lvl="5" algn="ctr" rtl="0">
              <a:spcBef>
                <a:spcPts val="1200"/>
              </a:spcBef>
              <a:spcAft>
                <a:spcPts val="0"/>
              </a:spcAft>
              <a:buNone/>
              <a:defRPr sz="2400" b="1"/>
            </a:lvl6pPr>
            <a:lvl7pPr lvl="6" algn="ctr" rtl="0">
              <a:spcBef>
                <a:spcPts val="1200"/>
              </a:spcBef>
              <a:spcAft>
                <a:spcPts val="0"/>
              </a:spcAft>
              <a:buNone/>
              <a:defRPr sz="2400" b="1"/>
            </a:lvl7pPr>
            <a:lvl8pPr lvl="7" algn="ctr" rtl="0">
              <a:spcBef>
                <a:spcPts val="1200"/>
              </a:spcBef>
              <a:spcAft>
                <a:spcPts val="0"/>
              </a:spcAft>
              <a:buNone/>
              <a:defRPr sz="2400" b="1"/>
            </a:lvl8pPr>
            <a:lvl9pPr lvl="8" algn="ctr" rtl="0">
              <a:spcBef>
                <a:spcPts val="1200"/>
              </a:spcBef>
              <a:spcAft>
                <a:spcPts val="1200"/>
              </a:spcAft>
              <a:buNone/>
              <a:defRPr sz="2400" b="1"/>
            </a:lvl9pPr>
          </a:lstStyle>
          <a:p>
            <a:endParaRPr/>
          </a:p>
        </p:txBody>
      </p:sp>
      <p:grpSp>
        <p:nvGrpSpPr>
          <p:cNvPr id="223" name="Google Shape;223;p24"/>
          <p:cNvGrpSpPr/>
          <p:nvPr/>
        </p:nvGrpSpPr>
        <p:grpSpPr>
          <a:xfrm rot="10800000">
            <a:off x="5616663" y="1088700"/>
            <a:ext cx="3559050" cy="1211775"/>
            <a:chOff x="-365050" y="-837825"/>
            <a:chExt cx="3559050" cy="1211775"/>
          </a:xfrm>
        </p:grpSpPr>
        <p:cxnSp>
          <p:nvCxnSpPr>
            <p:cNvPr id="224" name="Google Shape;224;p2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225" name="Google Shape;225;p24"/>
            <p:cNvCxnSpPr/>
            <p:nvPr/>
          </p:nvCxnSpPr>
          <p:spPr>
            <a:xfrm>
              <a:off x="839600" y="373950"/>
              <a:ext cx="2354400" cy="0"/>
            </a:xfrm>
            <a:prstGeom prst="straightConnector1">
              <a:avLst/>
            </a:prstGeom>
            <a:noFill/>
            <a:ln w="9525" cap="flat" cmpd="sng">
              <a:solidFill>
                <a:schemeClr val="accent2"/>
              </a:solidFill>
              <a:prstDash val="solid"/>
              <a:round/>
              <a:headEnd type="none" w="med" len="med"/>
              <a:tailEnd type="oval" w="med" len="med"/>
            </a:ln>
          </p:spPr>
        </p:cxnSp>
      </p:grpSp>
      <p:grpSp>
        <p:nvGrpSpPr>
          <p:cNvPr id="226" name="Google Shape;226;p24"/>
          <p:cNvGrpSpPr/>
          <p:nvPr/>
        </p:nvGrpSpPr>
        <p:grpSpPr>
          <a:xfrm>
            <a:off x="-31712" y="3392325"/>
            <a:ext cx="3559050" cy="1211775"/>
            <a:chOff x="-365050" y="-837825"/>
            <a:chExt cx="3559050" cy="1211775"/>
          </a:xfrm>
        </p:grpSpPr>
        <p:cxnSp>
          <p:nvCxnSpPr>
            <p:cNvPr id="227" name="Google Shape;227;p2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228" name="Google Shape;228;p24"/>
            <p:cNvCxnSpPr/>
            <p:nvPr/>
          </p:nvCxnSpPr>
          <p:spPr>
            <a:xfrm>
              <a:off x="839600" y="373950"/>
              <a:ext cx="23544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16">
    <p:spTree>
      <p:nvGrpSpPr>
        <p:cNvPr id="1" name="Shape 229"/>
        <p:cNvGrpSpPr/>
        <p:nvPr/>
      </p:nvGrpSpPr>
      <p:grpSpPr>
        <a:xfrm>
          <a:off x="0" y="0"/>
          <a:ext cx="0" cy="0"/>
          <a:chOff x="0" y="0"/>
          <a:chExt cx="0" cy="0"/>
        </a:xfrm>
      </p:grpSpPr>
      <p:sp>
        <p:nvSpPr>
          <p:cNvPr id="230" name="Google Shape;230;p25"/>
          <p:cNvSpPr/>
          <p:nvPr/>
        </p:nvSpPr>
        <p:spPr>
          <a:xfrm>
            <a:off x="1230550" y="-769700"/>
            <a:ext cx="6682800" cy="66828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txBox="1">
            <a:spLocks noGrp="1"/>
          </p:cNvSpPr>
          <p:nvPr>
            <p:ph type="title" hasCustomPrompt="1"/>
          </p:nvPr>
        </p:nvSpPr>
        <p:spPr>
          <a:xfrm>
            <a:off x="4977113" y="2924625"/>
            <a:ext cx="2474700" cy="448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2400">
                <a:solidFill>
                  <a:schemeClr val="dk2"/>
                </a:solidFill>
              </a:defRPr>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32" name="Google Shape;232;p25"/>
          <p:cNvSpPr txBox="1">
            <a:spLocks noGrp="1"/>
          </p:cNvSpPr>
          <p:nvPr>
            <p:ph type="subTitle" idx="1"/>
          </p:nvPr>
        </p:nvSpPr>
        <p:spPr>
          <a:xfrm>
            <a:off x="4979010" y="3296625"/>
            <a:ext cx="24708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3" name="Google Shape;233;p25"/>
          <p:cNvSpPr txBox="1">
            <a:spLocks noGrp="1"/>
          </p:cNvSpPr>
          <p:nvPr>
            <p:ph type="title" idx="2" hasCustomPrompt="1"/>
          </p:nvPr>
        </p:nvSpPr>
        <p:spPr>
          <a:xfrm>
            <a:off x="3334625" y="1181550"/>
            <a:ext cx="2478600" cy="448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2400">
                <a:solidFill>
                  <a:schemeClr val="dk2"/>
                </a:solidFill>
              </a:defRPr>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34" name="Google Shape;234;p25"/>
          <p:cNvSpPr txBox="1">
            <a:spLocks noGrp="1"/>
          </p:cNvSpPr>
          <p:nvPr>
            <p:ph type="subTitle" idx="3"/>
          </p:nvPr>
        </p:nvSpPr>
        <p:spPr>
          <a:xfrm>
            <a:off x="3337400" y="1553550"/>
            <a:ext cx="24747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5" name="Google Shape;235;p25"/>
          <p:cNvSpPr txBox="1">
            <a:spLocks noGrp="1"/>
          </p:cNvSpPr>
          <p:nvPr>
            <p:ph type="title" idx="4" hasCustomPrompt="1"/>
          </p:nvPr>
        </p:nvSpPr>
        <p:spPr>
          <a:xfrm>
            <a:off x="1692163" y="2924625"/>
            <a:ext cx="2470800" cy="448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2400">
                <a:solidFill>
                  <a:schemeClr val="dk2"/>
                </a:solidFill>
              </a:defRPr>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36" name="Google Shape;236;p25"/>
          <p:cNvSpPr txBox="1">
            <a:spLocks noGrp="1"/>
          </p:cNvSpPr>
          <p:nvPr>
            <p:ph type="subTitle" idx="5"/>
          </p:nvPr>
        </p:nvSpPr>
        <p:spPr>
          <a:xfrm>
            <a:off x="1694059" y="3296625"/>
            <a:ext cx="2466900" cy="6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7" name="Google Shape;237;p25"/>
          <p:cNvSpPr/>
          <p:nvPr/>
        </p:nvSpPr>
        <p:spPr>
          <a:xfrm>
            <a:off x="-1457575" y="1551000"/>
            <a:ext cx="2041500" cy="20415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p:nvPr/>
        </p:nvSpPr>
        <p:spPr>
          <a:xfrm>
            <a:off x="8560075" y="1551000"/>
            <a:ext cx="2041500" cy="20415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39"/>
        <p:cNvGrpSpPr/>
        <p:nvPr/>
      </p:nvGrpSpPr>
      <p:grpSpPr>
        <a:xfrm>
          <a:off x="0" y="0"/>
          <a:ext cx="0" cy="0"/>
          <a:chOff x="0" y="0"/>
          <a:chExt cx="0" cy="0"/>
        </a:xfrm>
      </p:grpSpPr>
      <p:sp>
        <p:nvSpPr>
          <p:cNvPr id="240" name="Google Shape;240;p26"/>
          <p:cNvSpPr/>
          <p:nvPr/>
        </p:nvSpPr>
        <p:spPr>
          <a:xfrm>
            <a:off x="1712850" y="-25543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1712925" y="311030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txBox="1">
            <a:spLocks noGrp="1"/>
          </p:cNvSpPr>
          <p:nvPr>
            <p:ph type="title"/>
          </p:nvPr>
        </p:nvSpPr>
        <p:spPr>
          <a:xfrm>
            <a:off x="2362200" y="539575"/>
            <a:ext cx="4419600" cy="9543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5000"/>
            </a:lvl1pPr>
            <a:lvl2pPr lvl="1" algn="ctr" rtl="0">
              <a:spcBef>
                <a:spcPts val="0"/>
              </a:spcBef>
              <a:spcAft>
                <a:spcPts val="0"/>
              </a:spcAft>
              <a:buNone/>
              <a:defRPr sz="5000"/>
            </a:lvl2pPr>
            <a:lvl3pPr lvl="2" algn="ctr" rtl="0">
              <a:spcBef>
                <a:spcPts val="0"/>
              </a:spcBef>
              <a:spcAft>
                <a:spcPts val="0"/>
              </a:spcAft>
              <a:buNone/>
              <a:defRPr sz="5000"/>
            </a:lvl3pPr>
            <a:lvl4pPr lvl="3" algn="ctr" rtl="0">
              <a:spcBef>
                <a:spcPts val="0"/>
              </a:spcBef>
              <a:spcAft>
                <a:spcPts val="0"/>
              </a:spcAft>
              <a:buNone/>
              <a:defRPr sz="5000"/>
            </a:lvl4pPr>
            <a:lvl5pPr lvl="4" algn="ctr" rtl="0">
              <a:spcBef>
                <a:spcPts val="0"/>
              </a:spcBef>
              <a:spcAft>
                <a:spcPts val="0"/>
              </a:spcAft>
              <a:buNone/>
              <a:defRPr sz="5000"/>
            </a:lvl5pPr>
            <a:lvl6pPr lvl="5" algn="ctr" rtl="0">
              <a:spcBef>
                <a:spcPts val="0"/>
              </a:spcBef>
              <a:spcAft>
                <a:spcPts val="0"/>
              </a:spcAft>
              <a:buNone/>
              <a:defRPr sz="5000"/>
            </a:lvl6pPr>
            <a:lvl7pPr lvl="6" algn="ctr" rtl="0">
              <a:spcBef>
                <a:spcPts val="0"/>
              </a:spcBef>
              <a:spcAft>
                <a:spcPts val="0"/>
              </a:spcAft>
              <a:buNone/>
              <a:defRPr sz="5000"/>
            </a:lvl7pPr>
            <a:lvl8pPr lvl="7" algn="ctr" rtl="0">
              <a:spcBef>
                <a:spcPts val="0"/>
              </a:spcBef>
              <a:spcAft>
                <a:spcPts val="0"/>
              </a:spcAft>
              <a:buNone/>
              <a:defRPr sz="5000"/>
            </a:lvl8pPr>
            <a:lvl9pPr lvl="8" algn="ctr" rtl="0">
              <a:spcBef>
                <a:spcPts val="0"/>
              </a:spcBef>
              <a:spcAft>
                <a:spcPts val="0"/>
              </a:spcAft>
              <a:buNone/>
              <a:defRPr sz="5000"/>
            </a:lvl9pPr>
          </a:lstStyle>
          <a:p>
            <a:endParaRPr/>
          </a:p>
        </p:txBody>
      </p:sp>
      <p:sp>
        <p:nvSpPr>
          <p:cNvPr id="243" name="Google Shape;243;p26"/>
          <p:cNvSpPr txBox="1">
            <a:spLocks noGrp="1"/>
          </p:cNvSpPr>
          <p:nvPr>
            <p:ph type="subTitle" idx="1"/>
          </p:nvPr>
        </p:nvSpPr>
        <p:spPr>
          <a:xfrm>
            <a:off x="2362200" y="1381000"/>
            <a:ext cx="4419600" cy="4617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1800" b="1">
                <a:latin typeface="Share Tech"/>
                <a:ea typeface="Share Tech"/>
                <a:cs typeface="Share Tech"/>
                <a:sym typeface="Share Tech"/>
              </a:defRPr>
            </a:lvl1pPr>
            <a:lvl2pPr lvl="1" algn="ctr" rtl="0">
              <a:spcBef>
                <a:spcPts val="1200"/>
              </a:spcBef>
              <a:spcAft>
                <a:spcPts val="0"/>
              </a:spcAft>
              <a:buNone/>
              <a:defRPr sz="1800" b="1">
                <a:latin typeface="Share Tech"/>
                <a:ea typeface="Share Tech"/>
                <a:cs typeface="Share Tech"/>
                <a:sym typeface="Share Tech"/>
              </a:defRPr>
            </a:lvl2pPr>
            <a:lvl3pPr lvl="2" algn="ctr" rtl="0">
              <a:spcBef>
                <a:spcPts val="1200"/>
              </a:spcBef>
              <a:spcAft>
                <a:spcPts val="0"/>
              </a:spcAft>
              <a:buNone/>
              <a:defRPr sz="1800" b="1">
                <a:latin typeface="Share Tech"/>
                <a:ea typeface="Share Tech"/>
                <a:cs typeface="Share Tech"/>
                <a:sym typeface="Share Tech"/>
              </a:defRPr>
            </a:lvl3pPr>
            <a:lvl4pPr lvl="3" algn="ctr" rtl="0">
              <a:spcBef>
                <a:spcPts val="1200"/>
              </a:spcBef>
              <a:spcAft>
                <a:spcPts val="0"/>
              </a:spcAft>
              <a:buNone/>
              <a:defRPr sz="1800" b="1">
                <a:latin typeface="Share Tech"/>
                <a:ea typeface="Share Tech"/>
                <a:cs typeface="Share Tech"/>
                <a:sym typeface="Share Tech"/>
              </a:defRPr>
            </a:lvl4pPr>
            <a:lvl5pPr lvl="4" algn="ctr" rtl="0">
              <a:spcBef>
                <a:spcPts val="1200"/>
              </a:spcBef>
              <a:spcAft>
                <a:spcPts val="0"/>
              </a:spcAft>
              <a:buNone/>
              <a:defRPr sz="1800" b="1">
                <a:latin typeface="Share Tech"/>
                <a:ea typeface="Share Tech"/>
                <a:cs typeface="Share Tech"/>
                <a:sym typeface="Share Tech"/>
              </a:defRPr>
            </a:lvl5pPr>
            <a:lvl6pPr lvl="5" algn="ctr" rtl="0">
              <a:spcBef>
                <a:spcPts val="1200"/>
              </a:spcBef>
              <a:spcAft>
                <a:spcPts val="0"/>
              </a:spcAft>
              <a:buNone/>
              <a:defRPr sz="1800" b="1">
                <a:latin typeface="Share Tech"/>
                <a:ea typeface="Share Tech"/>
                <a:cs typeface="Share Tech"/>
                <a:sym typeface="Share Tech"/>
              </a:defRPr>
            </a:lvl6pPr>
            <a:lvl7pPr lvl="6" algn="ctr" rtl="0">
              <a:spcBef>
                <a:spcPts val="1200"/>
              </a:spcBef>
              <a:spcAft>
                <a:spcPts val="0"/>
              </a:spcAft>
              <a:buNone/>
              <a:defRPr sz="1800" b="1">
                <a:latin typeface="Share Tech"/>
                <a:ea typeface="Share Tech"/>
                <a:cs typeface="Share Tech"/>
                <a:sym typeface="Share Tech"/>
              </a:defRPr>
            </a:lvl7pPr>
            <a:lvl8pPr lvl="7" algn="ctr" rtl="0">
              <a:spcBef>
                <a:spcPts val="1200"/>
              </a:spcBef>
              <a:spcAft>
                <a:spcPts val="0"/>
              </a:spcAft>
              <a:buNone/>
              <a:defRPr sz="1800" b="1">
                <a:latin typeface="Share Tech"/>
                <a:ea typeface="Share Tech"/>
                <a:cs typeface="Share Tech"/>
                <a:sym typeface="Share Tech"/>
              </a:defRPr>
            </a:lvl8pPr>
            <a:lvl9pPr lvl="8" algn="ctr" rtl="0">
              <a:spcBef>
                <a:spcPts val="1200"/>
              </a:spcBef>
              <a:spcAft>
                <a:spcPts val="1200"/>
              </a:spcAft>
              <a:buNone/>
              <a:defRPr sz="1800" b="1">
                <a:latin typeface="Share Tech"/>
                <a:ea typeface="Share Tech"/>
                <a:cs typeface="Share Tech"/>
                <a:sym typeface="Share Tech"/>
              </a:defRPr>
            </a:lvl9pPr>
          </a:lstStyle>
          <a:p>
            <a:endParaRPr/>
          </a:p>
        </p:txBody>
      </p:sp>
      <p:sp>
        <p:nvSpPr>
          <p:cNvPr id="244" name="Google Shape;244;p26"/>
          <p:cNvSpPr txBox="1">
            <a:spLocks noGrp="1"/>
          </p:cNvSpPr>
          <p:nvPr>
            <p:ph type="subTitle" idx="2"/>
          </p:nvPr>
        </p:nvSpPr>
        <p:spPr>
          <a:xfrm>
            <a:off x="2362200" y="1890975"/>
            <a:ext cx="4419600" cy="923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b="1"/>
            </a:lvl2pPr>
            <a:lvl3pPr lvl="2" algn="ctr" rtl="0">
              <a:spcBef>
                <a:spcPts val="0"/>
              </a:spcBef>
              <a:spcAft>
                <a:spcPts val="0"/>
              </a:spcAft>
              <a:buNone/>
              <a:defRPr sz="1600" b="1"/>
            </a:lvl3pPr>
            <a:lvl4pPr lvl="3" algn="ctr" rtl="0">
              <a:spcBef>
                <a:spcPts val="0"/>
              </a:spcBef>
              <a:spcAft>
                <a:spcPts val="0"/>
              </a:spcAft>
              <a:buNone/>
              <a:defRPr sz="1600" b="1"/>
            </a:lvl4pPr>
            <a:lvl5pPr lvl="4" algn="ctr" rtl="0">
              <a:spcBef>
                <a:spcPts val="0"/>
              </a:spcBef>
              <a:spcAft>
                <a:spcPts val="0"/>
              </a:spcAft>
              <a:buNone/>
              <a:defRPr sz="1600" b="1"/>
            </a:lvl5pPr>
            <a:lvl6pPr lvl="5" algn="ctr" rtl="0">
              <a:spcBef>
                <a:spcPts val="0"/>
              </a:spcBef>
              <a:spcAft>
                <a:spcPts val="0"/>
              </a:spcAft>
              <a:buNone/>
              <a:defRPr sz="1600" b="1"/>
            </a:lvl6pPr>
            <a:lvl7pPr lvl="6" algn="ctr" rtl="0">
              <a:spcBef>
                <a:spcPts val="0"/>
              </a:spcBef>
              <a:spcAft>
                <a:spcPts val="0"/>
              </a:spcAft>
              <a:buNone/>
              <a:defRPr sz="1600" b="1"/>
            </a:lvl7pPr>
            <a:lvl8pPr lvl="7" algn="ctr" rtl="0">
              <a:spcBef>
                <a:spcPts val="0"/>
              </a:spcBef>
              <a:spcAft>
                <a:spcPts val="0"/>
              </a:spcAft>
              <a:buNone/>
              <a:defRPr sz="1600" b="1"/>
            </a:lvl8pPr>
            <a:lvl9pPr lvl="8" algn="ctr" rtl="0">
              <a:spcBef>
                <a:spcPts val="0"/>
              </a:spcBef>
              <a:spcAft>
                <a:spcPts val="0"/>
              </a:spcAft>
              <a:buNone/>
              <a:defRPr sz="1600" b="1"/>
            </a:lvl9pPr>
          </a:lstStyle>
          <a:p>
            <a:endParaRPr/>
          </a:p>
        </p:txBody>
      </p:sp>
      <p:sp>
        <p:nvSpPr>
          <p:cNvPr id="245" name="Google Shape;245;p26"/>
          <p:cNvSpPr txBox="1"/>
          <p:nvPr/>
        </p:nvSpPr>
        <p:spPr>
          <a:xfrm>
            <a:off x="713275" y="4234800"/>
            <a:ext cx="7717500" cy="369300"/>
          </a:xfrm>
          <a:prstGeom prst="rect">
            <a:avLst/>
          </a:prstGeom>
          <a:noFill/>
          <a:ln>
            <a:noFill/>
          </a:ln>
        </p:spPr>
        <p:txBody>
          <a:bodyPr spcFirstLastPara="1" wrap="square" lIns="91425" tIns="91425" rIns="91425" bIns="91425" anchor="t" anchorCtr="0">
            <a:spAutoFit/>
          </a:bodyPr>
          <a:lstStyle/>
          <a:p>
            <a:pPr marL="0" lvl="0" indent="0" algn="ctr" rtl="0">
              <a:spcBef>
                <a:spcPts val="300"/>
              </a:spcBef>
              <a:spcAft>
                <a:spcPts val="0"/>
              </a:spcAft>
              <a:buNone/>
            </a:pPr>
            <a:r>
              <a:rPr lang="en" sz="1200">
                <a:solidFill>
                  <a:schemeClr val="lt1"/>
                </a:solidFill>
                <a:latin typeface="Abel"/>
                <a:ea typeface="Abel"/>
                <a:cs typeface="Abel"/>
                <a:sym typeface="Abel"/>
              </a:rPr>
              <a:t>CREDITS: This presentation template was created by </a:t>
            </a:r>
            <a:r>
              <a:rPr lang="en" sz="1200" b="1">
                <a:solidFill>
                  <a:schemeClr val="lt1"/>
                </a:solidFill>
                <a:uFill>
                  <a:noFill/>
                </a:uFill>
                <a:latin typeface="Abel"/>
                <a:ea typeface="Abel"/>
                <a:cs typeface="Abel"/>
                <a:sym typeface="Abel"/>
                <a:hlinkClick r:id="rId2">
                  <a:extLst>
                    <a:ext uri="{A12FA001-AC4F-418D-AE19-62706E023703}">
                      <ahyp:hlinkClr xmlns:ahyp="http://schemas.microsoft.com/office/drawing/2018/hyperlinkcolor" val="tx"/>
                    </a:ext>
                  </a:extLst>
                </a:hlinkClick>
              </a:rPr>
              <a:t>Slidesgo</a:t>
            </a:r>
            <a:r>
              <a:rPr lang="en" sz="1200">
                <a:solidFill>
                  <a:schemeClr val="lt1"/>
                </a:solidFill>
                <a:latin typeface="Abel"/>
                <a:ea typeface="Abel"/>
                <a:cs typeface="Abel"/>
                <a:sym typeface="Abel"/>
              </a:rPr>
              <a:t>, including icons by </a:t>
            </a:r>
            <a:r>
              <a:rPr lang="en" sz="1200" b="1">
                <a:solidFill>
                  <a:schemeClr val="lt1"/>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Flaticon</a:t>
            </a:r>
            <a:r>
              <a:rPr lang="en" sz="1200">
                <a:solidFill>
                  <a:schemeClr val="lt1"/>
                </a:solidFill>
                <a:latin typeface="Abel"/>
                <a:ea typeface="Abel"/>
                <a:cs typeface="Abel"/>
                <a:sym typeface="Abel"/>
              </a:rPr>
              <a:t>, and infographics &amp; images by </a:t>
            </a:r>
            <a:r>
              <a:rPr lang="en" sz="1200" b="1">
                <a:solidFill>
                  <a:schemeClr val="lt1"/>
                </a:solidFill>
                <a:uFill>
                  <a:noFill/>
                </a:uFill>
                <a:latin typeface="Abel"/>
                <a:ea typeface="Abel"/>
                <a:cs typeface="Abel"/>
                <a:sym typeface="Abel"/>
                <a:hlinkClick r:id="rId4">
                  <a:extLst>
                    <a:ext uri="{A12FA001-AC4F-418D-AE19-62706E023703}">
                      <ahyp:hlinkClr xmlns:ahyp="http://schemas.microsoft.com/office/drawing/2018/hyperlinkcolor" val="tx"/>
                    </a:ext>
                  </a:extLst>
                </a:hlinkClick>
              </a:rPr>
              <a:t>Freepik</a:t>
            </a:r>
            <a:r>
              <a:rPr lang="en" sz="1200" b="1">
                <a:solidFill>
                  <a:schemeClr val="lt1"/>
                </a:solidFill>
                <a:latin typeface="Abel"/>
                <a:ea typeface="Abel"/>
                <a:cs typeface="Abel"/>
                <a:sym typeface="Abel"/>
              </a:rPr>
              <a:t> </a:t>
            </a:r>
            <a:endParaRPr sz="1200" b="1">
              <a:solidFill>
                <a:schemeClr val="lt1"/>
              </a:solidFill>
              <a:latin typeface="Abel"/>
              <a:ea typeface="Abel"/>
              <a:cs typeface="Abel"/>
              <a:sym typeface="Abel"/>
            </a:endParaRPr>
          </a:p>
        </p:txBody>
      </p:sp>
      <p:grpSp>
        <p:nvGrpSpPr>
          <p:cNvPr id="246" name="Google Shape;246;p26"/>
          <p:cNvGrpSpPr/>
          <p:nvPr/>
        </p:nvGrpSpPr>
        <p:grpSpPr>
          <a:xfrm rot="-5400000" flipH="1">
            <a:off x="-815300" y="815300"/>
            <a:ext cx="2840775" cy="1210176"/>
            <a:chOff x="-363475" y="-836226"/>
            <a:chExt cx="2840775" cy="1210176"/>
          </a:xfrm>
        </p:grpSpPr>
        <p:cxnSp>
          <p:nvCxnSpPr>
            <p:cNvPr id="247" name="Google Shape;247;p26"/>
            <p:cNvCxnSpPr/>
            <p:nvPr/>
          </p:nvCxnSpPr>
          <p:spPr>
            <a:xfrm rot="-5400000" flipH="1">
              <a:off x="-363475" y="-836226"/>
              <a:ext cx="1206600" cy="1206600"/>
            </a:xfrm>
            <a:prstGeom prst="straightConnector1">
              <a:avLst/>
            </a:prstGeom>
            <a:noFill/>
            <a:ln w="9525" cap="flat" cmpd="sng">
              <a:solidFill>
                <a:schemeClr val="accent2"/>
              </a:solidFill>
              <a:prstDash val="solid"/>
              <a:round/>
              <a:headEnd type="none" w="med" len="med"/>
              <a:tailEnd type="none" w="med" len="med"/>
            </a:ln>
          </p:spPr>
        </p:cxnSp>
        <p:cxnSp>
          <p:nvCxnSpPr>
            <p:cNvPr id="248" name="Google Shape;248;p26"/>
            <p:cNvCxnSpPr/>
            <p:nvPr/>
          </p:nvCxnSpPr>
          <p:spPr>
            <a:xfrm rot="10800000">
              <a:off x="1658450" y="-444900"/>
              <a:ext cx="0" cy="1637700"/>
            </a:xfrm>
            <a:prstGeom prst="straightConnector1">
              <a:avLst/>
            </a:prstGeom>
            <a:noFill/>
            <a:ln w="9525" cap="flat" cmpd="sng">
              <a:solidFill>
                <a:schemeClr val="accent2"/>
              </a:solidFill>
              <a:prstDash val="solid"/>
              <a:round/>
              <a:headEnd type="none" w="med" len="med"/>
              <a:tailEnd type="oval" w="med" len="med"/>
            </a:ln>
          </p:spPr>
        </p:cxnSp>
      </p:grpSp>
      <p:grpSp>
        <p:nvGrpSpPr>
          <p:cNvPr id="249" name="Google Shape;249;p26"/>
          <p:cNvGrpSpPr/>
          <p:nvPr/>
        </p:nvGrpSpPr>
        <p:grpSpPr>
          <a:xfrm rot="5400000">
            <a:off x="219775" y="3162675"/>
            <a:ext cx="987245" cy="256500"/>
            <a:chOff x="713275" y="4065425"/>
            <a:chExt cx="987245" cy="256500"/>
          </a:xfrm>
        </p:grpSpPr>
        <p:sp>
          <p:nvSpPr>
            <p:cNvPr id="250" name="Google Shape;250;p26"/>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26"/>
          <p:cNvGrpSpPr/>
          <p:nvPr/>
        </p:nvGrpSpPr>
        <p:grpSpPr>
          <a:xfrm rot="5400000">
            <a:off x="7937100" y="888475"/>
            <a:ext cx="987245" cy="256500"/>
            <a:chOff x="713275" y="4065425"/>
            <a:chExt cx="987245" cy="256500"/>
          </a:xfrm>
        </p:grpSpPr>
        <p:sp>
          <p:nvSpPr>
            <p:cNvPr id="254" name="Google Shape;254;p26"/>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17">
    <p:spTree>
      <p:nvGrpSpPr>
        <p:cNvPr id="1" name="Shape 257"/>
        <p:cNvGrpSpPr/>
        <p:nvPr/>
      </p:nvGrpSpPr>
      <p:grpSpPr>
        <a:xfrm>
          <a:off x="0" y="0"/>
          <a:ext cx="0" cy="0"/>
          <a:chOff x="0" y="0"/>
          <a:chExt cx="0" cy="0"/>
        </a:xfrm>
      </p:grpSpPr>
      <p:sp>
        <p:nvSpPr>
          <p:cNvPr id="258" name="Google Shape;258;p27"/>
          <p:cNvSpPr/>
          <p:nvPr/>
        </p:nvSpPr>
        <p:spPr>
          <a:xfrm>
            <a:off x="1712850" y="-364115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CUSTOM_18">
    <p:spTree>
      <p:nvGrpSpPr>
        <p:cNvPr id="1" name="Shape 259"/>
        <p:cNvGrpSpPr/>
        <p:nvPr/>
      </p:nvGrpSpPr>
      <p:grpSpPr>
        <a:xfrm>
          <a:off x="0" y="0"/>
          <a:ext cx="0" cy="0"/>
          <a:chOff x="0" y="0"/>
          <a:chExt cx="0" cy="0"/>
        </a:xfrm>
      </p:grpSpPr>
      <p:sp>
        <p:nvSpPr>
          <p:cNvPr id="260" name="Google Shape;260;p28"/>
          <p:cNvSpPr/>
          <p:nvPr/>
        </p:nvSpPr>
        <p:spPr>
          <a:xfrm>
            <a:off x="5445675" y="16561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2345775" y="-23633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8"/>
          <p:cNvGrpSpPr/>
          <p:nvPr/>
        </p:nvGrpSpPr>
        <p:grpSpPr>
          <a:xfrm rot="10800000" flipH="1">
            <a:off x="-28950" y="4604104"/>
            <a:ext cx="6791775" cy="567596"/>
            <a:chOff x="279125" y="-193646"/>
            <a:chExt cx="6791775" cy="567596"/>
          </a:xfrm>
        </p:grpSpPr>
        <p:cxnSp>
          <p:nvCxnSpPr>
            <p:cNvPr id="263" name="Google Shape;263;p28"/>
            <p:cNvCxnSpPr/>
            <p:nvPr/>
          </p:nvCxnSpPr>
          <p:spPr>
            <a:xfrm>
              <a:off x="279125" y="-193646"/>
              <a:ext cx="564000" cy="564000"/>
            </a:xfrm>
            <a:prstGeom prst="straightConnector1">
              <a:avLst/>
            </a:prstGeom>
            <a:noFill/>
            <a:ln w="9525" cap="flat" cmpd="sng">
              <a:solidFill>
                <a:schemeClr val="accent2"/>
              </a:solidFill>
              <a:prstDash val="solid"/>
              <a:round/>
              <a:headEnd type="none" w="med" len="med"/>
              <a:tailEnd type="none" w="med" len="med"/>
            </a:ln>
          </p:spPr>
        </p:cxnSp>
        <p:cxnSp>
          <p:nvCxnSpPr>
            <p:cNvPr id="264" name="Google Shape;264;p28"/>
            <p:cNvCxnSpPr/>
            <p:nvPr/>
          </p:nvCxnSpPr>
          <p:spPr>
            <a:xfrm>
              <a:off x="839600" y="373950"/>
              <a:ext cx="6231300" cy="0"/>
            </a:xfrm>
            <a:prstGeom prst="straightConnector1">
              <a:avLst/>
            </a:prstGeom>
            <a:noFill/>
            <a:ln w="9525" cap="flat" cmpd="sng">
              <a:solidFill>
                <a:schemeClr val="accent2"/>
              </a:solidFill>
              <a:prstDash val="solid"/>
              <a:round/>
              <a:headEnd type="none" w="med" len="med"/>
              <a:tailEnd type="oval" w="med" len="med"/>
            </a:ln>
          </p:spPr>
        </p:cxnSp>
      </p:grpSp>
      <p:grpSp>
        <p:nvGrpSpPr>
          <p:cNvPr id="265" name="Google Shape;265;p28"/>
          <p:cNvGrpSpPr/>
          <p:nvPr/>
        </p:nvGrpSpPr>
        <p:grpSpPr>
          <a:xfrm flipH="1">
            <a:off x="2361825" y="-14671"/>
            <a:ext cx="6791775" cy="567596"/>
            <a:chOff x="279125" y="-193646"/>
            <a:chExt cx="6791775" cy="567596"/>
          </a:xfrm>
        </p:grpSpPr>
        <p:cxnSp>
          <p:nvCxnSpPr>
            <p:cNvPr id="266" name="Google Shape;266;p28"/>
            <p:cNvCxnSpPr/>
            <p:nvPr/>
          </p:nvCxnSpPr>
          <p:spPr>
            <a:xfrm>
              <a:off x="279125" y="-193646"/>
              <a:ext cx="564000" cy="564000"/>
            </a:xfrm>
            <a:prstGeom prst="straightConnector1">
              <a:avLst/>
            </a:prstGeom>
            <a:noFill/>
            <a:ln w="9525" cap="flat" cmpd="sng">
              <a:solidFill>
                <a:schemeClr val="accent2"/>
              </a:solidFill>
              <a:prstDash val="solid"/>
              <a:round/>
              <a:headEnd type="none" w="med" len="med"/>
              <a:tailEnd type="none" w="med" len="med"/>
            </a:ln>
          </p:spPr>
        </p:cxnSp>
        <p:cxnSp>
          <p:nvCxnSpPr>
            <p:cNvPr id="267" name="Google Shape;267;p28"/>
            <p:cNvCxnSpPr/>
            <p:nvPr/>
          </p:nvCxnSpPr>
          <p:spPr>
            <a:xfrm>
              <a:off x="839600" y="373950"/>
              <a:ext cx="6231300" cy="0"/>
            </a:xfrm>
            <a:prstGeom prst="straightConnector1">
              <a:avLst/>
            </a:prstGeom>
            <a:noFill/>
            <a:ln w="9525" cap="flat" cmpd="sng">
              <a:solidFill>
                <a:schemeClr val="accent2"/>
              </a:solidFill>
              <a:prstDash val="solid"/>
              <a:round/>
              <a:headEnd type="none" w="med" len="med"/>
              <a:tailEnd type="oval" w="med" len="med"/>
            </a:ln>
          </p:spPr>
        </p:cxnSp>
      </p:grpSp>
      <p:grpSp>
        <p:nvGrpSpPr>
          <p:cNvPr id="268" name="Google Shape;268;p28"/>
          <p:cNvGrpSpPr/>
          <p:nvPr/>
        </p:nvGrpSpPr>
        <p:grpSpPr>
          <a:xfrm rot="5400000">
            <a:off x="8131265" y="1121612"/>
            <a:ext cx="987245" cy="256500"/>
            <a:chOff x="713275" y="4065425"/>
            <a:chExt cx="987245" cy="256500"/>
          </a:xfrm>
        </p:grpSpPr>
        <p:sp>
          <p:nvSpPr>
            <p:cNvPr id="269" name="Google Shape;269;p28"/>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8"/>
          <p:cNvGrpSpPr/>
          <p:nvPr/>
        </p:nvGrpSpPr>
        <p:grpSpPr>
          <a:xfrm rot="5400000">
            <a:off x="25490" y="3765388"/>
            <a:ext cx="987245" cy="256500"/>
            <a:chOff x="713275" y="4065425"/>
            <a:chExt cx="987245" cy="256500"/>
          </a:xfrm>
        </p:grpSpPr>
        <p:sp>
          <p:nvSpPr>
            <p:cNvPr id="273" name="Google Shape;273;p28"/>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p:nvPr/>
        </p:nvSpPr>
        <p:spPr>
          <a:xfrm>
            <a:off x="-986975" y="-1377662"/>
            <a:ext cx="2964900" cy="29649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713400" y="1152475"/>
            <a:ext cx="77172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3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grpSp>
        <p:nvGrpSpPr>
          <p:cNvPr id="26" name="Google Shape;26;p4"/>
          <p:cNvGrpSpPr/>
          <p:nvPr/>
        </p:nvGrpSpPr>
        <p:grpSpPr>
          <a:xfrm>
            <a:off x="-72925" y="-72687"/>
            <a:ext cx="2689025" cy="354925"/>
            <a:chOff x="491775" y="19025"/>
            <a:chExt cx="2689025" cy="354925"/>
          </a:xfrm>
        </p:grpSpPr>
        <p:cxnSp>
          <p:nvCxnSpPr>
            <p:cNvPr id="27" name="Google Shape;27;p4"/>
            <p:cNvCxnSpPr/>
            <p:nvPr/>
          </p:nvCxnSpPr>
          <p:spPr>
            <a:xfrm>
              <a:off x="491775" y="19025"/>
              <a:ext cx="351300" cy="351300"/>
            </a:xfrm>
            <a:prstGeom prst="straightConnector1">
              <a:avLst/>
            </a:prstGeom>
            <a:noFill/>
            <a:ln w="9525" cap="flat" cmpd="sng">
              <a:solidFill>
                <a:schemeClr val="accent2"/>
              </a:solidFill>
              <a:prstDash val="solid"/>
              <a:round/>
              <a:headEnd type="none" w="med" len="med"/>
              <a:tailEnd type="none" w="med" len="med"/>
            </a:ln>
          </p:spPr>
        </p:cxnSp>
        <p:cxnSp>
          <p:nvCxnSpPr>
            <p:cNvPr id="28" name="Google Shape;28;p4"/>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29" name="Google Shape;29;p4"/>
          <p:cNvGrpSpPr/>
          <p:nvPr/>
        </p:nvGrpSpPr>
        <p:grpSpPr>
          <a:xfrm rot="10800000">
            <a:off x="6527900" y="4861263"/>
            <a:ext cx="2689025" cy="354925"/>
            <a:chOff x="491775" y="19025"/>
            <a:chExt cx="2689025" cy="354925"/>
          </a:xfrm>
        </p:grpSpPr>
        <p:cxnSp>
          <p:nvCxnSpPr>
            <p:cNvPr id="30" name="Google Shape;30;p4"/>
            <p:cNvCxnSpPr/>
            <p:nvPr/>
          </p:nvCxnSpPr>
          <p:spPr>
            <a:xfrm>
              <a:off x="491775" y="19025"/>
              <a:ext cx="351300" cy="351300"/>
            </a:xfrm>
            <a:prstGeom prst="straightConnector1">
              <a:avLst/>
            </a:prstGeom>
            <a:noFill/>
            <a:ln w="9525" cap="flat" cmpd="sng">
              <a:solidFill>
                <a:schemeClr val="accent2"/>
              </a:solidFill>
              <a:prstDash val="solid"/>
              <a:round/>
              <a:headEnd type="none" w="med" len="med"/>
              <a:tailEnd type="none" w="med" len="med"/>
            </a:ln>
          </p:spPr>
        </p:cxnSp>
        <p:cxnSp>
          <p:nvCxnSpPr>
            <p:cNvPr id="31" name="Google Shape;31;p4"/>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p:nvPr/>
        </p:nvSpPr>
        <p:spPr>
          <a:xfrm>
            <a:off x="-1516225" y="-1404550"/>
            <a:ext cx="3068700" cy="30687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5951800" y="212242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5"/>
          <p:cNvSpPr txBox="1">
            <a:spLocks noGrp="1"/>
          </p:cNvSpPr>
          <p:nvPr>
            <p:ph type="subTitle" idx="1"/>
          </p:nvPr>
        </p:nvSpPr>
        <p:spPr>
          <a:xfrm>
            <a:off x="2077786" y="3576700"/>
            <a:ext cx="2265000" cy="46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18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37" name="Google Shape;37;p5"/>
          <p:cNvSpPr txBox="1">
            <a:spLocks noGrp="1"/>
          </p:cNvSpPr>
          <p:nvPr>
            <p:ph type="subTitle" idx="2"/>
          </p:nvPr>
        </p:nvSpPr>
        <p:spPr>
          <a:xfrm>
            <a:off x="2077800" y="3927000"/>
            <a:ext cx="2265000" cy="67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8" name="Google Shape;38;p5"/>
          <p:cNvSpPr txBox="1">
            <a:spLocks noGrp="1"/>
          </p:cNvSpPr>
          <p:nvPr>
            <p:ph type="subTitle" idx="3"/>
          </p:nvPr>
        </p:nvSpPr>
        <p:spPr>
          <a:xfrm>
            <a:off x="4801224" y="3576700"/>
            <a:ext cx="2265000" cy="46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Share Tech"/>
              <a:buNone/>
              <a:defRPr sz="1800" b="1">
                <a:latin typeface="Share Tech"/>
                <a:ea typeface="Share Tech"/>
                <a:cs typeface="Share Tech"/>
                <a:sym typeface="Share Tech"/>
              </a:defRPr>
            </a:lvl1pPr>
            <a:lvl2pPr lvl="1" algn="ctr" rtl="0">
              <a:spcBef>
                <a:spcPts val="0"/>
              </a:spcBef>
              <a:spcAft>
                <a:spcPts val="0"/>
              </a:spcAft>
              <a:buSzPts val="1400"/>
              <a:buFont typeface="Share Tech"/>
              <a:buNone/>
              <a:defRPr b="1">
                <a:latin typeface="Share Tech"/>
                <a:ea typeface="Share Tech"/>
                <a:cs typeface="Share Tech"/>
                <a:sym typeface="Share Tech"/>
              </a:defRPr>
            </a:lvl2pPr>
            <a:lvl3pPr lvl="2" algn="ctr" rtl="0">
              <a:spcBef>
                <a:spcPts val="0"/>
              </a:spcBef>
              <a:spcAft>
                <a:spcPts val="0"/>
              </a:spcAft>
              <a:buSzPts val="1400"/>
              <a:buFont typeface="Share Tech"/>
              <a:buNone/>
              <a:defRPr b="1">
                <a:latin typeface="Share Tech"/>
                <a:ea typeface="Share Tech"/>
                <a:cs typeface="Share Tech"/>
                <a:sym typeface="Share Tech"/>
              </a:defRPr>
            </a:lvl3pPr>
            <a:lvl4pPr lvl="3" algn="ctr" rtl="0">
              <a:spcBef>
                <a:spcPts val="0"/>
              </a:spcBef>
              <a:spcAft>
                <a:spcPts val="0"/>
              </a:spcAft>
              <a:buSzPts val="1400"/>
              <a:buFont typeface="Share Tech"/>
              <a:buNone/>
              <a:defRPr b="1">
                <a:latin typeface="Share Tech"/>
                <a:ea typeface="Share Tech"/>
                <a:cs typeface="Share Tech"/>
                <a:sym typeface="Share Tech"/>
              </a:defRPr>
            </a:lvl4pPr>
            <a:lvl5pPr lvl="4" algn="ctr" rtl="0">
              <a:spcBef>
                <a:spcPts val="0"/>
              </a:spcBef>
              <a:spcAft>
                <a:spcPts val="0"/>
              </a:spcAft>
              <a:buSzPts val="1400"/>
              <a:buFont typeface="Share Tech"/>
              <a:buNone/>
              <a:defRPr b="1">
                <a:latin typeface="Share Tech"/>
                <a:ea typeface="Share Tech"/>
                <a:cs typeface="Share Tech"/>
                <a:sym typeface="Share Tech"/>
              </a:defRPr>
            </a:lvl5pPr>
            <a:lvl6pPr lvl="5" algn="ctr" rtl="0">
              <a:spcBef>
                <a:spcPts val="0"/>
              </a:spcBef>
              <a:spcAft>
                <a:spcPts val="0"/>
              </a:spcAft>
              <a:buSzPts val="1400"/>
              <a:buFont typeface="Share Tech"/>
              <a:buNone/>
              <a:defRPr b="1">
                <a:latin typeface="Share Tech"/>
                <a:ea typeface="Share Tech"/>
                <a:cs typeface="Share Tech"/>
                <a:sym typeface="Share Tech"/>
              </a:defRPr>
            </a:lvl6pPr>
            <a:lvl7pPr lvl="6" algn="ctr" rtl="0">
              <a:spcBef>
                <a:spcPts val="0"/>
              </a:spcBef>
              <a:spcAft>
                <a:spcPts val="0"/>
              </a:spcAft>
              <a:buSzPts val="1400"/>
              <a:buFont typeface="Share Tech"/>
              <a:buNone/>
              <a:defRPr b="1">
                <a:latin typeface="Share Tech"/>
                <a:ea typeface="Share Tech"/>
                <a:cs typeface="Share Tech"/>
                <a:sym typeface="Share Tech"/>
              </a:defRPr>
            </a:lvl7pPr>
            <a:lvl8pPr lvl="7" algn="ctr" rtl="0">
              <a:spcBef>
                <a:spcPts val="0"/>
              </a:spcBef>
              <a:spcAft>
                <a:spcPts val="0"/>
              </a:spcAft>
              <a:buSzPts val="1400"/>
              <a:buFont typeface="Share Tech"/>
              <a:buNone/>
              <a:defRPr b="1">
                <a:latin typeface="Share Tech"/>
                <a:ea typeface="Share Tech"/>
                <a:cs typeface="Share Tech"/>
                <a:sym typeface="Share Tech"/>
              </a:defRPr>
            </a:lvl8pPr>
            <a:lvl9pPr lvl="8" algn="ctr" rtl="0">
              <a:spcBef>
                <a:spcPts val="0"/>
              </a:spcBef>
              <a:spcAft>
                <a:spcPts val="0"/>
              </a:spcAft>
              <a:buSzPts val="1400"/>
              <a:buFont typeface="Share Tech"/>
              <a:buNone/>
              <a:defRPr b="1">
                <a:latin typeface="Share Tech"/>
                <a:ea typeface="Share Tech"/>
                <a:cs typeface="Share Tech"/>
                <a:sym typeface="Share Tech"/>
              </a:defRPr>
            </a:lvl9pPr>
          </a:lstStyle>
          <a:p>
            <a:endParaRPr/>
          </a:p>
        </p:txBody>
      </p:sp>
      <p:sp>
        <p:nvSpPr>
          <p:cNvPr id="39" name="Google Shape;39;p5"/>
          <p:cNvSpPr txBox="1">
            <a:spLocks noGrp="1"/>
          </p:cNvSpPr>
          <p:nvPr>
            <p:ph type="subTitle" idx="4"/>
          </p:nvPr>
        </p:nvSpPr>
        <p:spPr>
          <a:xfrm>
            <a:off x="4801232" y="3927000"/>
            <a:ext cx="2265000" cy="67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2255875" y="-2851075"/>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6728725" y="2733050"/>
            <a:ext cx="4175400" cy="4175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4" name="Google Shape;44;p6"/>
          <p:cNvGrpSpPr/>
          <p:nvPr/>
        </p:nvGrpSpPr>
        <p:grpSpPr>
          <a:xfrm>
            <a:off x="-14106" y="4439744"/>
            <a:ext cx="2913450" cy="579363"/>
            <a:chOff x="267350" y="-205412"/>
            <a:chExt cx="2913450" cy="579363"/>
          </a:xfrm>
        </p:grpSpPr>
        <p:cxnSp>
          <p:nvCxnSpPr>
            <p:cNvPr id="45" name="Google Shape;45;p6"/>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46" name="Google Shape;46;p6"/>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47" name="Google Shape;47;p6"/>
          <p:cNvGrpSpPr/>
          <p:nvPr/>
        </p:nvGrpSpPr>
        <p:grpSpPr>
          <a:xfrm rot="10800000">
            <a:off x="6244656" y="124394"/>
            <a:ext cx="2913450" cy="579363"/>
            <a:chOff x="267350" y="-205412"/>
            <a:chExt cx="2913450" cy="579363"/>
          </a:xfrm>
        </p:grpSpPr>
        <p:cxnSp>
          <p:nvCxnSpPr>
            <p:cNvPr id="48" name="Google Shape;48;p6"/>
            <p:cNvCxnSpPr/>
            <p:nvPr/>
          </p:nvCxnSpPr>
          <p:spPr>
            <a:xfrm>
              <a:off x="267350" y="-205412"/>
              <a:ext cx="575700" cy="575700"/>
            </a:xfrm>
            <a:prstGeom prst="straightConnector1">
              <a:avLst/>
            </a:prstGeom>
            <a:noFill/>
            <a:ln w="9525" cap="flat" cmpd="sng">
              <a:solidFill>
                <a:schemeClr val="accent2"/>
              </a:solidFill>
              <a:prstDash val="solid"/>
              <a:round/>
              <a:headEnd type="none" w="med" len="med"/>
              <a:tailEnd type="none" w="med" len="med"/>
            </a:ln>
          </p:spPr>
        </p:cxnSp>
        <p:cxnSp>
          <p:nvCxnSpPr>
            <p:cNvPr id="49" name="Google Shape;49;p6"/>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sp>
        <p:nvSpPr>
          <p:cNvPr id="51" name="Google Shape;51;p7"/>
          <p:cNvSpPr/>
          <p:nvPr/>
        </p:nvSpPr>
        <p:spPr>
          <a:xfrm>
            <a:off x="-1847350" y="2963200"/>
            <a:ext cx="4191000" cy="41910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a:off x="267200" y="-214465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7248525" y="3463225"/>
            <a:ext cx="3438600" cy="34386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7"/>
          <p:cNvSpPr txBox="1">
            <a:spLocks noGrp="1"/>
          </p:cNvSpPr>
          <p:nvPr>
            <p:ph type="title"/>
          </p:nvPr>
        </p:nvSpPr>
        <p:spPr>
          <a:xfrm>
            <a:off x="3968625" y="1569900"/>
            <a:ext cx="4039500" cy="615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5" name="Google Shape;55;p7"/>
          <p:cNvSpPr txBox="1">
            <a:spLocks noGrp="1"/>
          </p:cNvSpPr>
          <p:nvPr>
            <p:ph type="subTitle" idx="1"/>
          </p:nvPr>
        </p:nvSpPr>
        <p:spPr>
          <a:xfrm>
            <a:off x="3966525" y="2403900"/>
            <a:ext cx="4041600" cy="116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200"/>
              </a:spcBef>
              <a:spcAft>
                <a:spcPts val="0"/>
              </a:spcAft>
              <a:buNone/>
              <a:defRPr sz="1600" b="1"/>
            </a:lvl2pPr>
            <a:lvl3pPr lvl="2" rtl="0">
              <a:lnSpc>
                <a:spcPct val="100000"/>
              </a:lnSpc>
              <a:spcBef>
                <a:spcPts val="1200"/>
              </a:spcBef>
              <a:spcAft>
                <a:spcPts val="0"/>
              </a:spcAft>
              <a:buNone/>
              <a:defRPr sz="1600" b="1"/>
            </a:lvl3pPr>
            <a:lvl4pPr lvl="3" rtl="0">
              <a:lnSpc>
                <a:spcPct val="100000"/>
              </a:lnSpc>
              <a:spcBef>
                <a:spcPts val="1200"/>
              </a:spcBef>
              <a:spcAft>
                <a:spcPts val="0"/>
              </a:spcAft>
              <a:buNone/>
              <a:defRPr sz="1600" b="1"/>
            </a:lvl4pPr>
            <a:lvl5pPr lvl="4" rtl="0">
              <a:lnSpc>
                <a:spcPct val="100000"/>
              </a:lnSpc>
              <a:spcBef>
                <a:spcPts val="1200"/>
              </a:spcBef>
              <a:spcAft>
                <a:spcPts val="0"/>
              </a:spcAft>
              <a:buNone/>
              <a:defRPr sz="1600" b="1"/>
            </a:lvl5pPr>
            <a:lvl6pPr lvl="5" rtl="0">
              <a:lnSpc>
                <a:spcPct val="100000"/>
              </a:lnSpc>
              <a:spcBef>
                <a:spcPts val="1200"/>
              </a:spcBef>
              <a:spcAft>
                <a:spcPts val="0"/>
              </a:spcAft>
              <a:buNone/>
              <a:defRPr sz="1600" b="1"/>
            </a:lvl6pPr>
            <a:lvl7pPr lvl="6" rtl="0">
              <a:lnSpc>
                <a:spcPct val="100000"/>
              </a:lnSpc>
              <a:spcBef>
                <a:spcPts val="1200"/>
              </a:spcBef>
              <a:spcAft>
                <a:spcPts val="0"/>
              </a:spcAft>
              <a:buNone/>
              <a:defRPr sz="1600" b="1"/>
            </a:lvl7pPr>
            <a:lvl8pPr lvl="7" rtl="0">
              <a:lnSpc>
                <a:spcPct val="100000"/>
              </a:lnSpc>
              <a:spcBef>
                <a:spcPts val="1200"/>
              </a:spcBef>
              <a:spcAft>
                <a:spcPts val="0"/>
              </a:spcAft>
              <a:buNone/>
              <a:defRPr sz="1600" b="1"/>
            </a:lvl8pPr>
            <a:lvl9pPr lvl="8" rtl="0">
              <a:lnSpc>
                <a:spcPct val="100000"/>
              </a:lnSpc>
              <a:spcBef>
                <a:spcPts val="1200"/>
              </a:spcBef>
              <a:spcAft>
                <a:spcPts val="1200"/>
              </a:spcAft>
              <a:buNone/>
              <a:defRPr sz="1600" b="1"/>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9"/>
          <p:cNvSpPr/>
          <p:nvPr/>
        </p:nvSpPr>
        <p:spPr>
          <a:xfrm>
            <a:off x="2153675" y="169790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a:off x="-1208625" y="-1334437"/>
            <a:ext cx="2489400" cy="2489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txBox="1">
            <a:spLocks noGrp="1"/>
          </p:cNvSpPr>
          <p:nvPr>
            <p:ph type="subTitle" idx="1"/>
          </p:nvPr>
        </p:nvSpPr>
        <p:spPr>
          <a:xfrm>
            <a:off x="713400" y="1161450"/>
            <a:ext cx="3541200" cy="1416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2" name="Google Shape;62;p9"/>
          <p:cNvSpPr txBox="1">
            <a:spLocks noGrp="1"/>
          </p:cNvSpPr>
          <p:nvPr>
            <p:ph type="subTitle" idx="2"/>
          </p:nvPr>
        </p:nvSpPr>
        <p:spPr>
          <a:xfrm>
            <a:off x="1815525" y="3248450"/>
            <a:ext cx="3645600" cy="92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2100"/>
              <a:buNone/>
              <a:defRPr sz="1600">
                <a:solidFill>
                  <a:schemeClr val="dk2"/>
                </a:solidFill>
              </a:defRPr>
            </a:lvl1pPr>
            <a:lvl2pPr lvl="1" algn="ctr" rtl="0">
              <a:lnSpc>
                <a:spcPct val="100000"/>
              </a:lnSpc>
              <a:spcBef>
                <a:spcPts val="0"/>
              </a:spcBef>
              <a:spcAft>
                <a:spcPts val="0"/>
              </a:spcAft>
              <a:buClr>
                <a:schemeClr val="dk2"/>
              </a:buClr>
              <a:buSzPts val="2100"/>
              <a:buNone/>
              <a:defRPr sz="2100">
                <a:solidFill>
                  <a:schemeClr val="dk2"/>
                </a:solidFill>
              </a:defRPr>
            </a:lvl2pPr>
            <a:lvl3pPr lvl="2" algn="ctr" rtl="0">
              <a:lnSpc>
                <a:spcPct val="100000"/>
              </a:lnSpc>
              <a:spcBef>
                <a:spcPts val="0"/>
              </a:spcBef>
              <a:spcAft>
                <a:spcPts val="0"/>
              </a:spcAft>
              <a:buClr>
                <a:schemeClr val="dk2"/>
              </a:buClr>
              <a:buSzPts val="2100"/>
              <a:buNone/>
              <a:defRPr sz="2100">
                <a:solidFill>
                  <a:schemeClr val="dk2"/>
                </a:solidFill>
              </a:defRPr>
            </a:lvl3pPr>
            <a:lvl4pPr lvl="3" algn="ctr" rtl="0">
              <a:lnSpc>
                <a:spcPct val="100000"/>
              </a:lnSpc>
              <a:spcBef>
                <a:spcPts val="0"/>
              </a:spcBef>
              <a:spcAft>
                <a:spcPts val="0"/>
              </a:spcAft>
              <a:buClr>
                <a:schemeClr val="dk2"/>
              </a:buClr>
              <a:buSzPts val="2100"/>
              <a:buNone/>
              <a:defRPr sz="2100">
                <a:solidFill>
                  <a:schemeClr val="dk2"/>
                </a:solidFill>
              </a:defRPr>
            </a:lvl4pPr>
            <a:lvl5pPr lvl="4" algn="ctr" rtl="0">
              <a:lnSpc>
                <a:spcPct val="100000"/>
              </a:lnSpc>
              <a:spcBef>
                <a:spcPts val="0"/>
              </a:spcBef>
              <a:spcAft>
                <a:spcPts val="0"/>
              </a:spcAft>
              <a:buClr>
                <a:schemeClr val="dk2"/>
              </a:buClr>
              <a:buSzPts val="2100"/>
              <a:buNone/>
              <a:defRPr sz="2100">
                <a:solidFill>
                  <a:schemeClr val="dk2"/>
                </a:solidFill>
              </a:defRPr>
            </a:lvl5pPr>
            <a:lvl6pPr lvl="5" algn="ctr" rtl="0">
              <a:lnSpc>
                <a:spcPct val="100000"/>
              </a:lnSpc>
              <a:spcBef>
                <a:spcPts val="0"/>
              </a:spcBef>
              <a:spcAft>
                <a:spcPts val="0"/>
              </a:spcAft>
              <a:buClr>
                <a:schemeClr val="dk2"/>
              </a:buClr>
              <a:buSzPts val="2100"/>
              <a:buNone/>
              <a:defRPr sz="2100">
                <a:solidFill>
                  <a:schemeClr val="dk2"/>
                </a:solidFill>
              </a:defRPr>
            </a:lvl6pPr>
            <a:lvl7pPr lvl="6" algn="ctr" rtl="0">
              <a:lnSpc>
                <a:spcPct val="100000"/>
              </a:lnSpc>
              <a:spcBef>
                <a:spcPts val="0"/>
              </a:spcBef>
              <a:spcAft>
                <a:spcPts val="0"/>
              </a:spcAft>
              <a:buClr>
                <a:schemeClr val="dk2"/>
              </a:buClr>
              <a:buSzPts val="2100"/>
              <a:buNone/>
              <a:defRPr sz="2100">
                <a:solidFill>
                  <a:schemeClr val="dk2"/>
                </a:solidFill>
              </a:defRPr>
            </a:lvl7pPr>
            <a:lvl8pPr lvl="7" algn="ctr" rtl="0">
              <a:lnSpc>
                <a:spcPct val="100000"/>
              </a:lnSpc>
              <a:spcBef>
                <a:spcPts val="0"/>
              </a:spcBef>
              <a:spcAft>
                <a:spcPts val="0"/>
              </a:spcAft>
              <a:buClr>
                <a:schemeClr val="dk2"/>
              </a:buClr>
              <a:buSzPts val="2100"/>
              <a:buNone/>
              <a:defRPr sz="2100">
                <a:solidFill>
                  <a:schemeClr val="dk2"/>
                </a:solidFill>
              </a:defRPr>
            </a:lvl8pPr>
            <a:lvl9pPr lvl="8" algn="ctr" rtl="0">
              <a:lnSpc>
                <a:spcPct val="100000"/>
              </a:lnSpc>
              <a:spcBef>
                <a:spcPts val="0"/>
              </a:spcBef>
              <a:spcAft>
                <a:spcPts val="0"/>
              </a:spcAft>
              <a:buClr>
                <a:schemeClr val="dk2"/>
              </a:buClr>
              <a:buSzPts val="2100"/>
              <a:buNone/>
              <a:defRPr sz="2100">
                <a:solidFill>
                  <a:schemeClr val="dk2"/>
                </a:solidFill>
              </a:defRPr>
            </a:lvl9pPr>
          </a:lstStyle>
          <a:p>
            <a:endParaRPr/>
          </a:p>
        </p:txBody>
      </p:sp>
      <p:sp>
        <p:nvSpPr>
          <p:cNvPr id="63" name="Google Shape;63;p9"/>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1012125" y="397400"/>
            <a:ext cx="2811000" cy="923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100000">
              <a:schemeClr val="dk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400" y="445025"/>
            <a:ext cx="7717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b="1">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713400" y="1152475"/>
            <a:ext cx="77172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bel"/>
              <a:buChar char="●"/>
              <a:defRPr sz="1800">
                <a:solidFill>
                  <a:schemeClr val="lt1"/>
                </a:solidFill>
                <a:latin typeface="Abel"/>
                <a:ea typeface="Abel"/>
                <a:cs typeface="Abel"/>
                <a:sym typeface="Abel"/>
              </a:defRPr>
            </a:lvl1pPr>
            <a:lvl2pPr marL="914400" lvl="1"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2pPr>
            <a:lvl3pPr marL="1371600" lvl="2"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3pPr>
            <a:lvl4pPr marL="1828800" lvl="3"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4pPr>
            <a:lvl5pPr marL="2286000" lvl="4"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5pPr>
            <a:lvl6pPr marL="2743200" lvl="5"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6pPr>
            <a:lvl7pPr marL="3200400" lvl="6"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7pPr>
            <a:lvl8pPr marL="3657600" lvl="7"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8pPr>
            <a:lvl9pPr marL="4114800" lvl="8" indent="-317500">
              <a:lnSpc>
                <a:spcPct val="100000"/>
              </a:lnSpc>
              <a:spcBef>
                <a:spcPts val="0"/>
              </a:spcBef>
              <a:spcAft>
                <a:spcPts val="0"/>
              </a:spcAft>
              <a:buClr>
                <a:schemeClr val="lt1"/>
              </a:buClr>
              <a:buSzPts val="1400"/>
              <a:buFont typeface="Abel"/>
              <a:buChar char="■"/>
              <a:defRPr>
                <a:solidFill>
                  <a:schemeClr val="lt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hyperlink" Target="https://docs.google.com/spreadsheets/d/1zQrVumU-Pr2JQdFqpWF4RT2MJp5h_9XOwpCXQz5YUI0/copy"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hyperlink" Target="https://docs.google.com/spreadsheets/d/1zQrVumU-Pr2JQdFqpWF4RT2MJp5h_9XOwpCXQz5YUI0/copy"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dk2"/>
            </a:gs>
          </a:gsLst>
          <a:lin ang="2700006" scaled="0"/>
        </a:gradFill>
        <a:effectLst/>
      </p:bgPr>
    </p:bg>
    <p:spTree>
      <p:nvGrpSpPr>
        <p:cNvPr id="1" name="Shape 283"/>
        <p:cNvGrpSpPr/>
        <p:nvPr/>
      </p:nvGrpSpPr>
      <p:grpSpPr>
        <a:xfrm>
          <a:off x="0" y="0"/>
          <a:ext cx="0" cy="0"/>
          <a:chOff x="0" y="0"/>
          <a:chExt cx="0" cy="0"/>
        </a:xfrm>
      </p:grpSpPr>
      <p:pic>
        <p:nvPicPr>
          <p:cNvPr id="22" name="Picture 13349"/>
          <p:cNvPicPr/>
          <p:nvPr/>
        </p:nvPicPr>
        <p:blipFill>
          <a:blip r:embed="rId3"/>
          <a:stretch>
            <a:fillRect/>
          </a:stretch>
        </p:blipFill>
        <p:spPr>
          <a:xfrm>
            <a:off x="3757416" y="1619776"/>
            <a:ext cx="5386584" cy="3523724"/>
          </a:xfrm>
          <a:prstGeom prst="snip2DiagRect">
            <a:avLst/>
          </a:prstGeom>
        </p:spPr>
      </p:pic>
      <p:sp>
        <p:nvSpPr>
          <p:cNvPr id="285" name="Google Shape;285;p31"/>
          <p:cNvSpPr/>
          <p:nvPr/>
        </p:nvSpPr>
        <p:spPr>
          <a:xfrm>
            <a:off x="332275" y="319249"/>
            <a:ext cx="5121600" cy="3034296"/>
          </a:xfrm>
          <a:prstGeom prst="snip2DiagRect">
            <a:avLst>
              <a:gd name="adj1" fmla="val 0"/>
              <a:gd name="adj2" fmla="val 16667"/>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748375" y="2337924"/>
            <a:ext cx="4416900" cy="919099"/>
          </a:xfrm>
          <a:prstGeom prst="snip2DiagRect">
            <a:avLst>
              <a:gd name="adj1" fmla="val 0"/>
              <a:gd name="adj2" fmla="val 414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txBox="1">
            <a:spLocks noGrp="1"/>
          </p:cNvSpPr>
          <p:nvPr>
            <p:ph type="ctrTitle"/>
          </p:nvPr>
        </p:nvSpPr>
        <p:spPr>
          <a:xfrm>
            <a:off x="431825" y="241311"/>
            <a:ext cx="4773586" cy="2009700"/>
          </a:xfrm>
          <a:prstGeom prst="rect">
            <a:avLst/>
          </a:prstGeom>
        </p:spPr>
        <p:txBody>
          <a:bodyPr spcFirstLastPara="1" wrap="square" lIns="91425" tIns="91425" rIns="91425" bIns="91425" anchor="b" anchorCtr="0">
            <a:noAutofit/>
          </a:bodyPr>
          <a:lstStyle/>
          <a:p>
            <a:pPr lvl="0"/>
            <a:r>
              <a:rPr lang="es-ES" sz="2800" dirty="0"/>
              <a:t>Desarrollo e Implementación de un Carro Robótico con Movimiento Autónomo en Arduino incorporando IoT</a:t>
            </a:r>
            <a:endParaRPr sz="2800" dirty="0"/>
          </a:p>
        </p:txBody>
      </p:sp>
      <p:sp>
        <p:nvSpPr>
          <p:cNvPr id="288" name="Google Shape;288;p31"/>
          <p:cNvSpPr txBox="1">
            <a:spLocks noGrp="1"/>
          </p:cNvSpPr>
          <p:nvPr>
            <p:ph type="subTitle" idx="1"/>
          </p:nvPr>
        </p:nvSpPr>
        <p:spPr>
          <a:xfrm>
            <a:off x="1030675" y="2337913"/>
            <a:ext cx="3852300" cy="1015632"/>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dirty="0"/>
              <a:t>INTEGRANTES:</a:t>
            </a:r>
          </a:p>
          <a:p>
            <a:pPr marL="0" lvl="0" indent="0" rtl="0">
              <a:spcBef>
                <a:spcPts val="0"/>
              </a:spcBef>
              <a:spcAft>
                <a:spcPts val="0"/>
              </a:spcAft>
              <a:buNone/>
            </a:pPr>
            <a:r>
              <a:rPr lang="en" dirty="0"/>
              <a:t>OVER YESID RIVERA ROJAS</a:t>
            </a:r>
          </a:p>
          <a:p>
            <a:pPr marL="0" lvl="0" indent="0" rtl="0">
              <a:spcBef>
                <a:spcPts val="0"/>
              </a:spcBef>
              <a:spcAft>
                <a:spcPts val="0"/>
              </a:spcAft>
              <a:buNone/>
            </a:pPr>
            <a:r>
              <a:rPr lang="en" dirty="0"/>
              <a:t>CARLOS ENRIQUE RIPPE VALBUENA</a:t>
            </a:r>
            <a:endParaRPr dirty="0"/>
          </a:p>
        </p:txBody>
      </p:sp>
      <p:grpSp>
        <p:nvGrpSpPr>
          <p:cNvPr id="293" name="Google Shape;293;p31"/>
          <p:cNvGrpSpPr/>
          <p:nvPr/>
        </p:nvGrpSpPr>
        <p:grpSpPr>
          <a:xfrm flipH="1">
            <a:off x="5249200" y="3311600"/>
            <a:ext cx="3971000" cy="1636900"/>
            <a:chOff x="-790200" y="-1262950"/>
            <a:chExt cx="3971000" cy="1636900"/>
          </a:xfrm>
        </p:grpSpPr>
        <p:cxnSp>
          <p:nvCxnSpPr>
            <p:cNvPr id="294" name="Google Shape;294;p31"/>
            <p:cNvCxnSpPr/>
            <p:nvPr/>
          </p:nvCxnSpPr>
          <p:spPr>
            <a:xfrm>
              <a:off x="-790200" y="-1262950"/>
              <a:ext cx="1633200" cy="1633200"/>
            </a:xfrm>
            <a:prstGeom prst="straightConnector1">
              <a:avLst/>
            </a:prstGeom>
            <a:noFill/>
            <a:ln w="9525" cap="flat" cmpd="sng">
              <a:solidFill>
                <a:schemeClr val="accent2"/>
              </a:solidFill>
              <a:prstDash val="solid"/>
              <a:round/>
              <a:headEnd type="none" w="med" len="med"/>
              <a:tailEnd type="none" w="med" len="med"/>
            </a:ln>
          </p:spPr>
        </p:cxnSp>
        <p:cxnSp>
          <p:nvCxnSpPr>
            <p:cNvPr id="295" name="Google Shape;295;p31"/>
            <p:cNvCxnSpPr/>
            <p:nvPr/>
          </p:nvCxnSpPr>
          <p:spPr>
            <a:xfrm>
              <a:off x="839600" y="373950"/>
              <a:ext cx="2341200" cy="0"/>
            </a:xfrm>
            <a:prstGeom prst="straightConnector1">
              <a:avLst/>
            </a:prstGeom>
            <a:noFill/>
            <a:ln w="9525" cap="flat" cmpd="sng">
              <a:solidFill>
                <a:schemeClr val="accent2"/>
              </a:solidFill>
              <a:prstDash val="solid"/>
              <a:round/>
              <a:headEnd type="none" w="med" len="med"/>
              <a:tailEnd type="oval" w="med" len="med"/>
            </a:ln>
          </p:spPr>
        </p:cxnSp>
      </p:grpSp>
      <p:grpSp>
        <p:nvGrpSpPr>
          <p:cNvPr id="296" name="Google Shape;296;p31"/>
          <p:cNvGrpSpPr/>
          <p:nvPr/>
        </p:nvGrpSpPr>
        <p:grpSpPr>
          <a:xfrm>
            <a:off x="5205411" y="-75307"/>
            <a:ext cx="1728661" cy="837300"/>
            <a:chOff x="5205411" y="-75307"/>
            <a:chExt cx="1728661" cy="837300"/>
          </a:xfrm>
        </p:grpSpPr>
        <p:cxnSp>
          <p:nvCxnSpPr>
            <p:cNvPr id="297" name="Google Shape;297;p31"/>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298" name="Google Shape;298;p31"/>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299" name="Google Shape;299;p31"/>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grpSp>
        <p:nvGrpSpPr>
          <p:cNvPr id="300" name="Google Shape;300;p31"/>
          <p:cNvGrpSpPr/>
          <p:nvPr/>
        </p:nvGrpSpPr>
        <p:grpSpPr>
          <a:xfrm rot="10800000">
            <a:off x="693828" y="4715176"/>
            <a:ext cx="2801585" cy="417567"/>
            <a:chOff x="5205411" y="-75307"/>
            <a:chExt cx="1728661" cy="837300"/>
          </a:xfrm>
        </p:grpSpPr>
        <p:cxnSp>
          <p:nvCxnSpPr>
            <p:cNvPr id="301" name="Google Shape;301;p31"/>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02" name="Google Shape;302;p31"/>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03" name="Google Shape;303;p31"/>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pic>
        <p:nvPicPr>
          <p:cNvPr id="3" name="Imagen 2">
            <a:extLst>
              <a:ext uri="{FF2B5EF4-FFF2-40B4-BE49-F238E27FC236}">
                <a16:creationId xmlns:a16="http://schemas.microsoft.com/office/drawing/2014/main" id="{85451235-1AEF-BAA6-54E9-7281DD3ABBF3}"/>
              </a:ext>
            </a:extLst>
          </p:cNvPr>
          <p:cNvPicPr>
            <a:picLocks noChangeAspect="1"/>
          </p:cNvPicPr>
          <p:nvPr/>
        </p:nvPicPr>
        <p:blipFill>
          <a:blip r:embed="rId4"/>
          <a:stretch>
            <a:fillRect/>
          </a:stretch>
        </p:blipFill>
        <p:spPr>
          <a:xfrm>
            <a:off x="387189" y="3408025"/>
            <a:ext cx="3212353" cy="10841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20" name="Google Shape;388;p35">
            <a:extLst>
              <a:ext uri="{FF2B5EF4-FFF2-40B4-BE49-F238E27FC236}">
                <a16:creationId xmlns:a16="http://schemas.microsoft.com/office/drawing/2014/main" id="{B78E714F-CB29-484E-CB4F-36D8059E1DE4}"/>
              </a:ext>
            </a:extLst>
          </p:cNvPr>
          <p:cNvSpPr/>
          <p:nvPr/>
        </p:nvSpPr>
        <p:spPr>
          <a:xfrm>
            <a:off x="4666546" y="683130"/>
            <a:ext cx="1433100" cy="1345800"/>
          </a:xfrm>
          <a:prstGeom prst="snip2DiagRect">
            <a:avLst>
              <a:gd name="adj1" fmla="val 0"/>
              <a:gd name="adj2" fmla="val 3022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9;p35">
            <a:extLst>
              <a:ext uri="{FF2B5EF4-FFF2-40B4-BE49-F238E27FC236}">
                <a16:creationId xmlns:a16="http://schemas.microsoft.com/office/drawing/2014/main" id="{390BB6B6-6686-7988-624D-873E7EDBBC1F}"/>
              </a:ext>
            </a:extLst>
          </p:cNvPr>
          <p:cNvSpPr/>
          <p:nvPr/>
        </p:nvSpPr>
        <p:spPr>
          <a:xfrm>
            <a:off x="6377734" y="1523280"/>
            <a:ext cx="1433100" cy="1345800"/>
          </a:xfrm>
          <a:prstGeom prst="snip2DiagRect">
            <a:avLst>
              <a:gd name="adj1" fmla="val 0"/>
              <a:gd name="adj2" fmla="val 3022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CuadroTexto 10">
            <a:extLst>
              <a:ext uri="{FF2B5EF4-FFF2-40B4-BE49-F238E27FC236}">
                <a16:creationId xmlns:a16="http://schemas.microsoft.com/office/drawing/2014/main" id="{22C49F19-781F-232D-AFE5-B7BE74308F88}"/>
              </a:ext>
            </a:extLst>
          </p:cNvPr>
          <p:cNvSpPr txBox="1"/>
          <p:nvPr/>
        </p:nvSpPr>
        <p:spPr>
          <a:xfrm>
            <a:off x="1746140" y="394583"/>
            <a:ext cx="1080744" cy="523220"/>
          </a:xfrm>
          <a:prstGeom prst="rect">
            <a:avLst/>
          </a:prstGeom>
          <a:noFill/>
        </p:spPr>
        <p:txBody>
          <a:bodyPr wrap="none" rtlCol="0">
            <a:spAutoFit/>
          </a:bodyPr>
          <a:lstStyle/>
          <a:p>
            <a:pPr algn="ctr"/>
            <a:r>
              <a:rPr lang="es-CO" dirty="0">
                <a:solidFill>
                  <a:schemeClr val="bg1"/>
                </a:solidFill>
              </a:rPr>
              <a:t>Sensor </a:t>
            </a:r>
          </a:p>
          <a:p>
            <a:pPr algn="ctr"/>
            <a:r>
              <a:rPr lang="es-CO" dirty="0">
                <a:solidFill>
                  <a:schemeClr val="bg1"/>
                </a:solidFill>
              </a:rPr>
              <a:t>Ultrasónico</a:t>
            </a:r>
          </a:p>
        </p:txBody>
      </p:sp>
      <p:sp>
        <p:nvSpPr>
          <p:cNvPr id="12" name="CuadroTexto 11">
            <a:extLst>
              <a:ext uri="{FF2B5EF4-FFF2-40B4-BE49-F238E27FC236}">
                <a16:creationId xmlns:a16="http://schemas.microsoft.com/office/drawing/2014/main" id="{A1AEE293-D3A1-9E35-868C-725249AD3970}"/>
              </a:ext>
            </a:extLst>
          </p:cNvPr>
          <p:cNvSpPr txBox="1"/>
          <p:nvPr/>
        </p:nvSpPr>
        <p:spPr>
          <a:xfrm>
            <a:off x="4968140" y="394583"/>
            <a:ext cx="1159292" cy="523220"/>
          </a:xfrm>
          <a:prstGeom prst="rect">
            <a:avLst/>
          </a:prstGeom>
          <a:noFill/>
        </p:spPr>
        <p:txBody>
          <a:bodyPr wrap="none" rtlCol="0">
            <a:spAutoFit/>
          </a:bodyPr>
          <a:lstStyle/>
          <a:p>
            <a:pPr algn="ctr"/>
            <a:r>
              <a:rPr lang="es-CO" dirty="0">
                <a:solidFill>
                  <a:schemeClr val="bg1"/>
                </a:solidFill>
              </a:rPr>
              <a:t>Micro </a:t>
            </a:r>
          </a:p>
          <a:p>
            <a:pPr algn="ctr"/>
            <a:r>
              <a:rPr lang="es-CO" dirty="0">
                <a:solidFill>
                  <a:schemeClr val="bg1"/>
                </a:solidFill>
              </a:rPr>
              <a:t>Servo Motor</a:t>
            </a:r>
          </a:p>
        </p:txBody>
      </p:sp>
      <p:sp>
        <p:nvSpPr>
          <p:cNvPr id="13" name="CuadroTexto 12">
            <a:extLst>
              <a:ext uri="{FF2B5EF4-FFF2-40B4-BE49-F238E27FC236}">
                <a16:creationId xmlns:a16="http://schemas.microsoft.com/office/drawing/2014/main" id="{3F4A5219-268E-CB77-C36B-C09805536213}"/>
              </a:ext>
            </a:extLst>
          </p:cNvPr>
          <p:cNvSpPr txBox="1"/>
          <p:nvPr/>
        </p:nvSpPr>
        <p:spPr>
          <a:xfrm>
            <a:off x="7363979" y="394584"/>
            <a:ext cx="1080745" cy="523220"/>
          </a:xfrm>
          <a:prstGeom prst="rect">
            <a:avLst/>
          </a:prstGeom>
          <a:noFill/>
        </p:spPr>
        <p:txBody>
          <a:bodyPr wrap="none" rtlCol="0">
            <a:spAutoFit/>
          </a:bodyPr>
          <a:lstStyle/>
          <a:p>
            <a:pPr algn="ctr"/>
            <a:r>
              <a:rPr lang="es-CO" dirty="0">
                <a:solidFill>
                  <a:schemeClr val="bg1"/>
                </a:solidFill>
              </a:rPr>
              <a:t>Sensor De </a:t>
            </a:r>
          </a:p>
          <a:p>
            <a:pPr algn="ctr"/>
            <a:r>
              <a:rPr lang="es-CO" dirty="0">
                <a:solidFill>
                  <a:schemeClr val="bg1"/>
                </a:solidFill>
              </a:rPr>
              <a:t>Infrarrojo </a:t>
            </a:r>
          </a:p>
        </p:txBody>
      </p:sp>
      <p:sp>
        <p:nvSpPr>
          <p:cNvPr id="14" name="CuadroTexto 13">
            <a:extLst>
              <a:ext uri="{FF2B5EF4-FFF2-40B4-BE49-F238E27FC236}">
                <a16:creationId xmlns:a16="http://schemas.microsoft.com/office/drawing/2014/main" id="{6B7439ED-0C49-ED24-7CA0-918E2D5AA78A}"/>
              </a:ext>
            </a:extLst>
          </p:cNvPr>
          <p:cNvSpPr txBox="1"/>
          <p:nvPr/>
        </p:nvSpPr>
        <p:spPr>
          <a:xfrm>
            <a:off x="7010401" y="2826890"/>
            <a:ext cx="2046685" cy="1997150"/>
          </a:xfrm>
          <a:prstGeom prst="rect">
            <a:avLst/>
          </a:prstGeom>
          <a:noFill/>
        </p:spPr>
        <p:txBody>
          <a:bodyPr wrap="square">
            <a:spAutoFit/>
          </a:bodyPr>
          <a:lstStyle/>
          <a:p>
            <a:pPr>
              <a:lnSpc>
                <a:spcPct val="150000"/>
              </a:lnSpc>
            </a:pPr>
            <a:r>
              <a:rPr lang="es-ES" sz="1200" dirty="0">
                <a:solidFill>
                  <a:schemeClr val="bg1"/>
                </a:solidFill>
                <a:latin typeface="Arial" panose="020B0604020202020204" pitchFamily="34" charset="0"/>
                <a:cs typeface="Arial" panose="020B0604020202020204" pitchFamily="34" charset="0"/>
              </a:rPr>
              <a:t>El módulo de seguimiento cuenta con un sensor de infrarrojo reflejado, luz indicadora también cuenta con un potenciómetro incorporado para el control de sensibilidad</a:t>
            </a:r>
            <a:endParaRPr lang="es-CO" sz="1200" dirty="0">
              <a:solidFill>
                <a:schemeClr val="bg1"/>
              </a:solidFill>
              <a:latin typeface="Arial" panose="020B0604020202020204" pitchFamily="34" charset="0"/>
              <a:cs typeface="Arial" panose="020B0604020202020204" pitchFamily="34" charset="0"/>
            </a:endParaRPr>
          </a:p>
        </p:txBody>
      </p:sp>
      <p:sp>
        <p:nvSpPr>
          <p:cNvPr id="18" name="CuadroTexto 17">
            <a:extLst>
              <a:ext uri="{FF2B5EF4-FFF2-40B4-BE49-F238E27FC236}">
                <a16:creationId xmlns:a16="http://schemas.microsoft.com/office/drawing/2014/main" id="{7B79FB34-0B41-9E43-4803-A17C86B833B5}"/>
              </a:ext>
            </a:extLst>
          </p:cNvPr>
          <p:cNvSpPr txBox="1"/>
          <p:nvPr/>
        </p:nvSpPr>
        <p:spPr>
          <a:xfrm>
            <a:off x="888878" y="3317633"/>
            <a:ext cx="2795268" cy="1015663"/>
          </a:xfrm>
          <a:prstGeom prst="rect">
            <a:avLst/>
          </a:prstGeom>
          <a:noFill/>
        </p:spPr>
        <p:txBody>
          <a:bodyPr wrap="square">
            <a:spAutoFit/>
          </a:bodyPr>
          <a:lstStyle/>
          <a:p>
            <a:r>
              <a:rPr lang="es-MX" sz="1200" dirty="0">
                <a:solidFill>
                  <a:schemeClr val="bg1"/>
                </a:solidFill>
                <a:latin typeface="Arial" panose="020B0604020202020204" pitchFamily="34" charset="0"/>
                <a:cs typeface="Arial" panose="020B0604020202020204" pitchFamily="34" charset="0"/>
              </a:rPr>
              <a:t>Los servomotores son compactos y potentes a pesar de su tamaño, generan una gran cantidad de potencia y son conocidos por su increíble eficiencia energética.</a:t>
            </a:r>
            <a:endParaRPr lang="es-CO" sz="1200" dirty="0">
              <a:solidFill>
                <a:schemeClr val="bg1"/>
              </a:solidFill>
              <a:latin typeface="Arial" panose="020B0604020202020204" pitchFamily="34" charset="0"/>
              <a:cs typeface="Arial" panose="020B0604020202020204" pitchFamily="34" charset="0"/>
            </a:endParaRPr>
          </a:p>
        </p:txBody>
      </p:sp>
      <p:sp>
        <p:nvSpPr>
          <p:cNvPr id="19" name="CuadroTexto 18">
            <a:extLst>
              <a:ext uri="{FF2B5EF4-FFF2-40B4-BE49-F238E27FC236}">
                <a16:creationId xmlns:a16="http://schemas.microsoft.com/office/drawing/2014/main" id="{9205049F-3A82-67CA-C960-F4E49B89EC4B}"/>
              </a:ext>
            </a:extLst>
          </p:cNvPr>
          <p:cNvSpPr txBox="1"/>
          <p:nvPr/>
        </p:nvSpPr>
        <p:spPr>
          <a:xfrm>
            <a:off x="4568742" y="3266814"/>
            <a:ext cx="1958091" cy="1754326"/>
          </a:xfrm>
          <a:prstGeom prst="rect">
            <a:avLst/>
          </a:prstGeom>
          <a:noFill/>
        </p:spPr>
        <p:txBody>
          <a:bodyPr wrap="square">
            <a:spAutoFit/>
          </a:bodyPr>
          <a:lstStyle/>
          <a:p>
            <a:r>
              <a:rPr lang="es-ES" sz="1200" dirty="0">
                <a:solidFill>
                  <a:schemeClr val="bg1"/>
                </a:solidFill>
                <a:latin typeface="Arial" panose="020B0604020202020204" pitchFamily="34" charset="0"/>
                <a:cs typeface="Arial" panose="020B0604020202020204" pitchFamily="34" charset="0"/>
              </a:rPr>
              <a:t>La batería 18650 es una batería de iones de litio recargable. Los primeros dígitos del símbolo "18650" indican el tamaño físico, mientras que el quinto dígito indica que se trata de una celda cilíndrica. </a:t>
            </a:r>
            <a:endParaRPr lang="es-CO" sz="1200" dirty="0">
              <a:solidFill>
                <a:schemeClr val="bg1"/>
              </a:solidFill>
              <a:latin typeface="Arial" panose="020B0604020202020204" pitchFamily="34" charset="0"/>
              <a:cs typeface="Arial" panose="020B0604020202020204" pitchFamily="34" charset="0"/>
            </a:endParaRPr>
          </a:p>
        </p:txBody>
      </p:sp>
      <p:sp>
        <p:nvSpPr>
          <p:cNvPr id="16" name="Google Shape;388;p35">
            <a:extLst>
              <a:ext uri="{FF2B5EF4-FFF2-40B4-BE49-F238E27FC236}">
                <a16:creationId xmlns:a16="http://schemas.microsoft.com/office/drawing/2014/main" id="{8FECB422-EFD7-097B-272F-9399DFE49039}"/>
              </a:ext>
            </a:extLst>
          </p:cNvPr>
          <p:cNvSpPr/>
          <p:nvPr/>
        </p:nvSpPr>
        <p:spPr>
          <a:xfrm>
            <a:off x="20930" y="2931030"/>
            <a:ext cx="1433100" cy="1345800"/>
          </a:xfrm>
          <a:prstGeom prst="snip2DiagRect">
            <a:avLst>
              <a:gd name="adj1" fmla="val 0"/>
              <a:gd name="adj2" fmla="val 3022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9;p35">
            <a:extLst>
              <a:ext uri="{FF2B5EF4-FFF2-40B4-BE49-F238E27FC236}">
                <a16:creationId xmlns:a16="http://schemas.microsoft.com/office/drawing/2014/main" id="{D250FE26-E1E5-5D90-9766-FFC92B8D85A6}"/>
              </a:ext>
            </a:extLst>
          </p:cNvPr>
          <p:cNvSpPr/>
          <p:nvPr/>
        </p:nvSpPr>
        <p:spPr>
          <a:xfrm>
            <a:off x="1732118" y="3771180"/>
            <a:ext cx="1433100" cy="1345800"/>
          </a:xfrm>
          <a:prstGeom prst="snip2DiagRect">
            <a:avLst>
              <a:gd name="adj1" fmla="val 0"/>
              <a:gd name="adj2" fmla="val 3022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Imagen 14">
            <a:extLst>
              <a:ext uri="{FF2B5EF4-FFF2-40B4-BE49-F238E27FC236}">
                <a16:creationId xmlns:a16="http://schemas.microsoft.com/office/drawing/2014/main" id="{1E83F222-E86A-5ADD-875C-5F51FBD6D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533" y="1334121"/>
            <a:ext cx="2647831" cy="1756698"/>
          </a:xfrm>
          <a:prstGeom prst="rect">
            <a:avLst/>
          </a:prstGeom>
        </p:spPr>
      </p:pic>
      <p:pic>
        <p:nvPicPr>
          <p:cNvPr id="22" name="Imagen 21">
            <a:extLst>
              <a:ext uri="{FF2B5EF4-FFF2-40B4-BE49-F238E27FC236}">
                <a16:creationId xmlns:a16="http://schemas.microsoft.com/office/drawing/2014/main" id="{70B60C70-6352-6920-2B95-452C458C2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9195" y="1242602"/>
            <a:ext cx="2217183" cy="1699413"/>
          </a:xfrm>
          <a:prstGeom prst="rect">
            <a:avLst/>
          </a:prstGeom>
        </p:spPr>
      </p:pic>
      <p:pic>
        <p:nvPicPr>
          <p:cNvPr id="23" name="Imagen 22">
            <a:extLst>
              <a:ext uri="{FF2B5EF4-FFF2-40B4-BE49-F238E27FC236}">
                <a16:creationId xmlns:a16="http://schemas.microsoft.com/office/drawing/2014/main" id="{3908083D-E56C-D77D-ECA3-185082B7DBD6}"/>
              </a:ext>
            </a:extLst>
          </p:cNvPr>
          <p:cNvPicPr>
            <a:picLocks noChangeAspect="1"/>
          </p:cNvPicPr>
          <p:nvPr/>
        </p:nvPicPr>
        <p:blipFill rotWithShape="1">
          <a:blip r:embed="rId5">
            <a:extLst>
              <a:ext uri="{28A0092B-C50C-407E-A947-70E740481C1C}">
                <a14:useLocalDpi xmlns:a14="http://schemas.microsoft.com/office/drawing/2010/main" val="0"/>
              </a:ext>
            </a:extLst>
          </a:blip>
          <a:srcRect t="4886" b="14632"/>
          <a:stretch/>
        </p:blipFill>
        <p:spPr>
          <a:xfrm rot="2317468">
            <a:off x="6942974" y="1332859"/>
            <a:ext cx="2056210" cy="906085"/>
          </a:xfrm>
          <a:prstGeom prst="rect">
            <a:avLst/>
          </a:prstGeom>
        </p:spPr>
      </p:pic>
    </p:spTree>
    <p:extLst>
      <p:ext uri="{BB962C8B-B14F-4D97-AF65-F5344CB8AC3E}">
        <p14:creationId xmlns:p14="http://schemas.microsoft.com/office/powerpoint/2010/main" val="1812968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70" name="Google Shape;970;p57"/>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C</a:t>
            </a:r>
            <a:r>
              <a:rPr lang="en" dirty="0"/>
              <a:t>odigo conexion wifi</a:t>
            </a:r>
            <a:endParaRPr dirty="0"/>
          </a:p>
        </p:txBody>
      </p:sp>
      <p:sp>
        <p:nvSpPr>
          <p:cNvPr id="5" name="CuadroTexto 4">
            <a:extLst>
              <a:ext uri="{FF2B5EF4-FFF2-40B4-BE49-F238E27FC236}">
                <a16:creationId xmlns:a16="http://schemas.microsoft.com/office/drawing/2014/main" id="{8A7C2E21-69ED-5AEE-BF82-11482B77B782}"/>
              </a:ext>
            </a:extLst>
          </p:cNvPr>
          <p:cNvSpPr txBox="1"/>
          <p:nvPr/>
        </p:nvSpPr>
        <p:spPr>
          <a:xfrm>
            <a:off x="0" y="1014724"/>
            <a:ext cx="3185205" cy="3816429"/>
          </a:xfrm>
          <a:prstGeom prst="rect">
            <a:avLst/>
          </a:prstGeom>
          <a:noFill/>
        </p:spPr>
        <p:txBody>
          <a:bodyPr wrap="square">
            <a:spAutoFit/>
          </a:bodyPr>
          <a:lstStyle/>
          <a:p>
            <a:r>
              <a:rPr lang="es-CO" sz="1100" dirty="0">
                <a:solidFill>
                  <a:schemeClr val="bg1"/>
                </a:solidFill>
              </a:rPr>
              <a:t>#include "</a:t>
            </a:r>
            <a:r>
              <a:rPr lang="es-CO" sz="1100" dirty="0" err="1">
                <a:solidFill>
                  <a:schemeClr val="bg1"/>
                </a:solidFill>
              </a:rPr>
              <a:t>WiFiEsp.h</a:t>
            </a:r>
            <a:r>
              <a:rPr lang="es-CO" sz="1100" dirty="0">
                <a:solidFill>
                  <a:schemeClr val="bg1"/>
                </a:solidFill>
              </a:rPr>
              <a:t>"</a:t>
            </a:r>
          </a:p>
          <a:p>
            <a:r>
              <a:rPr lang="es-CO" sz="1100" dirty="0">
                <a:solidFill>
                  <a:schemeClr val="bg1"/>
                </a:solidFill>
              </a:rPr>
              <a:t>#include "</a:t>
            </a:r>
            <a:r>
              <a:rPr lang="es-CO" sz="1100" dirty="0" err="1">
                <a:solidFill>
                  <a:schemeClr val="bg1"/>
                </a:solidFill>
              </a:rPr>
              <a:t>WiFiEspUDP.h</a:t>
            </a:r>
            <a:r>
              <a:rPr lang="es-CO" sz="1100" dirty="0">
                <a:solidFill>
                  <a:schemeClr val="bg1"/>
                </a:solidFill>
              </a:rPr>
              <a:t>"</a:t>
            </a:r>
          </a:p>
          <a:p>
            <a:r>
              <a:rPr lang="es-CO" sz="1100" dirty="0" err="1">
                <a:solidFill>
                  <a:schemeClr val="bg1"/>
                </a:solidFill>
              </a:rPr>
              <a:t>char</a:t>
            </a:r>
            <a:r>
              <a:rPr lang="es-CO" sz="1100" dirty="0">
                <a:solidFill>
                  <a:schemeClr val="bg1"/>
                </a:solidFill>
              </a:rPr>
              <a:t> </a:t>
            </a:r>
            <a:r>
              <a:rPr lang="es-CO" sz="1100" dirty="0" err="1">
                <a:solidFill>
                  <a:schemeClr val="bg1"/>
                </a:solidFill>
              </a:rPr>
              <a:t>ssid</a:t>
            </a:r>
            <a:r>
              <a:rPr lang="es-CO" sz="1100" dirty="0">
                <a:solidFill>
                  <a:schemeClr val="bg1"/>
                </a:solidFill>
              </a:rPr>
              <a:t>[] = "Mi 10T Pro"; </a:t>
            </a:r>
          </a:p>
          <a:p>
            <a:r>
              <a:rPr lang="es-CO" sz="1100" dirty="0" err="1">
                <a:solidFill>
                  <a:schemeClr val="bg1"/>
                </a:solidFill>
              </a:rPr>
              <a:t>char</a:t>
            </a:r>
            <a:r>
              <a:rPr lang="es-CO" sz="1100" dirty="0">
                <a:solidFill>
                  <a:schemeClr val="bg1"/>
                </a:solidFill>
              </a:rPr>
              <a:t> </a:t>
            </a:r>
            <a:r>
              <a:rPr lang="es-CO" sz="1100" dirty="0" err="1">
                <a:solidFill>
                  <a:schemeClr val="bg1"/>
                </a:solidFill>
              </a:rPr>
              <a:t>pass</a:t>
            </a:r>
            <a:r>
              <a:rPr lang="es-CO" sz="1100" dirty="0">
                <a:solidFill>
                  <a:schemeClr val="bg1"/>
                </a:solidFill>
              </a:rPr>
              <a:t>[] = "ripp2105</a:t>
            </a:r>
          </a:p>
          <a:p>
            <a:r>
              <a:rPr lang="es-CO" sz="1100" dirty="0" err="1">
                <a:solidFill>
                  <a:schemeClr val="bg1"/>
                </a:solidFill>
              </a:rPr>
              <a:t>int</a:t>
            </a:r>
            <a:r>
              <a:rPr lang="es-CO" sz="1100" dirty="0">
                <a:solidFill>
                  <a:schemeClr val="bg1"/>
                </a:solidFill>
              </a:rPr>
              <a:t> status = WL_IDLE_STATUS; </a:t>
            </a:r>
          </a:p>
          <a:p>
            <a:r>
              <a:rPr lang="es-CO" sz="1100" dirty="0" err="1">
                <a:solidFill>
                  <a:schemeClr val="bg1"/>
                </a:solidFill>
              </a:rPr>
              <a:t>char</a:t>
            </a:r>
            <a:r>
              <a:rPr lang="es-CO" sz="1100" dirty="0">
                <a:solidFill>
                  <a:schemeClr val="bg1"/>
                </a:solidFill>
              </a:rPr>
              <a:t> </a:t>
            </a:r>
            <a:r>
              <a:rPr lang="es-CO" sz="1100" dirty="0" err="1">
                <a:solidFill>
                  <a:schemeClr val="bg1"/>
                </a:solidFill>
              </a:rPr>
              <a:t>packetBuffer</a:t>
            </a:r>
            <a:r>
              <a:rPr lang="es-CO" sz="1100" dirty="0">
                <a:solidFill>
                  <a:schemeClr val="bg1"/>
                </a:solidFill>
              </a:rPr>
              <a:t>[5]; </a:t>
            </a:r>
          </a:p>
          <a:p>
            <a:r>
              <a:rPr lang="es-CO" sz="1100" dirty="0" err="1">
                <a:solidFill>
                  <a:schemeClr val="bg1"/>
                </a:solidFill>
              </a:rPr>
              <a:t>WiFiEspUDP</a:t>
            </a:r>
            <a:r>
              <a:rPr lang="es-CO" sz="1100" dirty="0">
                <a:solidFill>
                  <a:schemeClr val="bg1"/>
                </a:solidFill>
              </a:rPr>
              <a:t> </a:t>
            </a:r>
            <a:r>
              <a:rPr lang="es-CO" sz="1100" dirty="0" err="1">
                <a:solidFill>
                  <a:schemeClr val="bg1"/>
                </a:solidFill>
              </a:rPr>
              <a:t>Udp</a:t>
            </a:r>
            <a:r>
              <a:rPr lang="es-CO" sz="1100" dirty="0">
                <a:solidFill>
                  <a:schemeClr val="bg1"/>
                </a:solidFill>
              </a:rPr>
              <a:t>;</a:t>
            </a:r>
          </a:p>
          <a:p>
            <a:r>
              <a:rPr lang="es-CO" sz="1100" dirty="0" err="1">
                <a:solidFill>
                  <a:schemeClr val="bg1"/>
                </a:solidFill>
              </a:rPr>
              <a:t>unsigned</a:t>
            </a:r>
            <a:r>
              <a:rPr lang="es-CO" sz="1100" dirty="0">
                <a:solidFill>
                  <a:schemeClr val="bg1"/>
                </a:solidFill>
              </a:rPr>
              <a:t> </a:t>
            </a:r>
            <a:r>
              <a:rPr lang="es-CO" sz="1100" dirty="0" err="1">
                <a:solidFill>
                  <a:schemeClr val="bg1"/>
                </a:solidFill>
              </a:rPr>
              <a:t>int</a:t>
            </a:r>
            <a:r>
              <a:rPr lang="es-CO" sz="1100" dirty="0">
                <a:solidFill>
                  <a:schemeClr val="bg1"/>
                </a:solidFill>
              </a:rPr>
              <a:t> </a:t>
            </a:r>
            <a:r>
              <a:rPr lang="es-CO" sz="1100" dirty="0" err="1">
                <a:solidFill>
                  <a:schemeClr val="bg1"/>
                </a:solidFill>
              </a:rPr>
              <a:t>localPort</a:t>
            </a:r>
            <a:r>
              <a:rPr lang="es-CO" sz="1100" dirty="0">
                <a:solidFill>
                  <a:schemeClr val="bg1"/>
                </a:solidFill>
              </a:rPr>
              <a:t> = 8888</a:t>
            </a:r>
          </a:p>
          <a:p>
            <a:r>
              <a:rPr lang="es-CO" sz="1100" dirty="0" err="1">
                <a:solidFill>
                  <a:schemeClr val="bg1"/>
                </a:solidFill>
              </a:rPr>
              <a:t>void</a:t>
            </a:r>
            <a:r>
              <a:rPr lang="es-CO" sz="1100" dirty="0">
                <a:solidFill>
                  <a:schemeClr val="bg1"/>
                </a:solidFill>
              </a:rPr>
              <a:t> </a:t>
            </a:r>
            <a:r>
              <a:rPr lang="es-CO" sz="1100" dirty="0" err="1">
                <a:solidFill>
                  <a:schemeClr val="bg1"/>
                </a:solidFill>
              </a:rPr>
              <a:t>setup</a:t>
            </a:r>
            <a:r>
              <a:rPr lang="es-CO" sz="1100" dirty="0">
                <a:solidFill>
                  <a:schemeClr val="bg1"/>
                </a:solidFill>
              </a:rPr>
              <a:t>()</a:t>
            </a:r>
          </a:p>
          <a:p>
            <a:endParaRPr lang="es-CO" sz="1100" dirty="0">
              <a:solidFill>
                <a:schemeClr val="bg1"/>
              </a:solidFill>
            </a:endParaRPr>
          </a:p>
          <a:p>
            <a:endParaRPr lang="es-CO" sz="1100" dirty="0">
              <a:solidFill>
                <a:schemeClr val="bg1"/>
              </a:solidFill>
            </a:endParaRPr>
          </a:p>
          <a:p>
            <a:r>
              <a:rPr lang="es-CO" sz="1100" dirty="0">
                <a:solidFill>
                  <a:schemeClr val="bg1"/>
                </a:solidFill>
              </a:rPr>
              <a:t> </a:t>
            </a:r>
            <a:r>
              <a:rPr lang="es-CO" sz="1100" dirty="0" err="1">
                <a:solidFill>
                  <a:schemeClr val="bg1"/>
                </a:solidFill>
              </a:rPr>
              <a:t>init_GPIO</a:t>
            </a:r>
            <a:r>
              <a:rPr lang="es-CO" sz="1100" dirty="0">
                <a:solidFill>
                  <a:schemeClr val="bg1"/>
                </a:solidFill>
              </a:rPr>
              <a:t>();</a:t>
            </a:r>
          </a:p>
          <a:p>
            <a:r>
              <a:rPr lang="es-CO" sz="1100" dirty="0">
                <a:solidFill>
                  <a:schemeClr val="bg1"/>
                </a:solidFill>
              </a:rPr>
              <a:t> </a:t>
            </a:r>
            <a:r>
              <a:rPr lang="es-CO" sz="1100" dirty="0" err="1">
                <a:solidFill>
                  <a:schemeClr val="bg1"/>
                </a:solidFill>
              </a:rPr>
              <a:t>Serial.begin</a:t>
            </a:r>
            <a:r>
              <a:rPr lang="es-CO" sz="1100" dirty="0">
                <a:solidFill>
                  <a:schemeClr val="bg1"/>
                </a:solidFill>
              </a:rPr>
              <a:t>(9600);</a:t>
            </a:r>
          </a:p>
          <a:p>
            <a:r>
              <a:rPr lang="es-CO" sz="1100" dirty="0">
                <a:solidFill>
                  <a:schemeClr val="bg1"/>
                </a:solidFill>
              </a:rPr>
              <a:t> Serial1.begin(115200);</a:t>
            </a:r>
          </a:p>
          <a:p>
            <a:r>
              <a:rPr lang="es-CO" sz="1100" dirty="0">
                <a:solidFill>
                  <a:schemeClr val="bg1"/>
                </a:solidFill>
              </a:rPr>
              <a:t> Serial1.write("AT+UART_DEF=9600,8,1,0,0\r\n");</a:t>
            </a:r>
          </a:p>
          <a:p>
            <a:r>
              <a:rPr lang="es-CO" sz="1100" dirty="0">
                <a:solidFill>
                  <a:schemeClr val="bg1"/>
                </a:solidFill>
              </a:rPr>
              <a:t> </a:t>
            </a:r>
            <a:r>
              <a:rPr lang="es-CO" sz="1100" dirty="0" err="1">
                <a:solidFill>
                  <a:schemeClr val="bg1"/>
                </a:solidFill>
              </a:rPr>
              <a:t>delay</a:t>
            </a:r>
            <a:r>
              <a:rPr lang="es-CO" sz="1100" dirty="0">
                <a:solidFill>
                  <a:schemeClr val="bg1"/>
                </a:solidFill>
              </a:rPr>
              <a:t>(200);</a:t>
            </a:r>
          </a:p>
          <a:p>
            <a:r>
              <a:rPr lang="es-CO" sz="1100" dirty="0">
                <a:solidFill>
                  <a:schemeClr val="bg1"/>
                </a:solidFill>
              </a:rPr>
              <a:t> Serial1.write("AT+RST\r\n");</a:t>
            </a:r>
          </a:p>
          <a:p>
            <a:r>
              <a:rPr lang="es-CO" sz="1100" dirty="0">
                <a:solidFill>
                  <a:schemeClr val="bg1"/>
                </a:solidFill>
              </a:rPr>
              <a:t> </a:t>
            </a:r>
            <a:r>
              <a:rPr lang="es-CO" sz="1100" dirty="0" err="1">
                <a:solidFill>
                  <a:schemeClr val="bg1"/>
                </a:solidFill>
              </a:rPr>
              <a:t>delay</a:t>
            </a:r>
            <a:r>
              <a:rPr lang="es-CO" sz="1100" dirty="0">
                <a:solidFill>
                  <a:schemeClr val="bg1"/>
                </a:solidFill>
              </a:rPr>
              <a:t>(200);</a:t>
            </a:r>
          </a:p>
          <a:p>
            <a:r>
              <a:rPr lang="es-CO" sz="1100" dirty="0">
                <a:solidFill>
                  <a:schemeClr val="bg1"/>
                </a:solidFill>
              </a:rPr>
              <a:t> Serial1.begin(9600</a:t>
            </a:r>
          </a:p>
          <a:p>
            <a:r>
              <a:rPr lang="es-CO" sz="1100" dirty="0">
                <a:solidFill>
                  <a:schemeClr val="bg1"/>
                </a:solidFill>
              </a:rPr>
              <a:t> </a:t>
            </a:r>
            <a:r>
              <a:rPr lang="es-CO" sz="1100" dirty="0" err="1">
                <a:solidFill>
                  <a:schemeClr val="bg1"/>
                </a:solidFill>
              </a:rPr>
              <a:t>WiFi.init</a:t>
            </a:r>
            <a:r>
              <a:rPr lang="es-CO" sz="1100" dirty="0">
                <a:solidFill>
                  <a:schemeClr val="bg1"/>
                </a:solidFill>
              </a:rPr>
              <a:t>(&amp;Serial1); </a:t>
            </a:r>
          </a:p>
        </p:txBody>
      </p:sp>
      <p:sp>
        <p:nvSpPr>
          <p:cNvPr id="7" name="CuadroTexto 6">
            <a:extLst>
              <a:ext uri="{FF2B5EF4-FFF2-40B4-BE49-F238E27FC236}">
                <a16:creationId xmlns:a16="http://schemas.microsoft.com/office/drawing/2014/main" id="{F64D0012-001B-EBC2-75C8-17EEB1E8F81B}"/>
              </a:ext>
            </a:extLst>
          </p:cNvPr>
          <p:cNvSpPr txBox="1"/>
          <p:nvPr/>
        </p:nvSpPr>
        <p:spPr>
          <a:xfrm>
            <a:off x="5431464" y="1103028"/>
            <a:ext cx="3712536" cy="3647152"/>
          </a:xfrm>
          <a:prstGeom prst="rect">
            <a:avLst/>
          </a:prstGeom>
          <a:noFill/>
        </p:spPr>
        <p:txBody>
          <a:bodyPr wrap="square">
            <a:spAutoFit/>
          </a:bodyPr>
          <a:lstStyle/>
          <a:p>
            <a:endParaRPr lang="es-CO" sz="1100" dirty="0">
              <a:solidFill>
                <a:schemeClr val="bg1"/>
              </a:solidFill>
            </a:endParaRPr>
          </a:p>
          <a:p>
            <a:r>
              <a:rPr lang="es-CO" sz="1100" dirty="0" err="1">
                <a:solidFill>
                  <a:schemeClr val="bg1"/>
                </a:solidFill>
              </a:rPr>
              <a:t>if</a:t>
            </a:r>
            <a:r>
              <a:rPr lang="es-CO" sz="1100" dirty="0">
                <a:solidFill>
                  <a:schemeClr val="bg1"/>
                </a:solidFill>
              </a:rPr>
              <a:t> (</a:t>
            </a:r>
            <a:r>
              <a:rPr lang="es-CO" sz="1100" dirty="0" err="1">
                <a:solidFill>
                  <a:schemeClr val="bg1"/>
                </a:solidFill>
              </a:rPr>
              <a:t>WiFi.status</a:t>
            </a:r>
            <a:r>
              <a:rPr lang="es-CO" sz="1100" dirty="0">
                <a:solidFill>
                  <a:schemeClr val="bg1"/>
                </a:solidFill>
              </a:rPr>
              <a:t>() == WL_NO_SHIELD) </a:t>
            </a:r>
          </a:p>
          <a:p>
            <a:endParaRPr lang="es-CO" sz="1100" dirty="0">
              <a:solidFill>
                <a:schemeClr val="bg1"/>
              </a:solidFill>
            </a:endParaRPr>
          </a:p>
          <a:p>
            <a:r>
              <a:rPr lang="es-CO" sz="1100" dirty="0">
                <a:solidFill>
                  <a:schemeClr val="bg1"/>
                </a:solidFill>
              </a:rPr>
              <a:t>{</a:t>
            </a:r>
          </a:p>
          <a:p>
            <a:endParaRPr lang="es-CO" sz="1100" dirty="0">
              <a:solidFill>
                <a:schemeClr val="bg1"/>
              </a:solidFill>
            </a:endParaRPr>
          </a:p>
          <a:p>
            <a:r>
              <a:rPr lang="es-CO" sz="1100" dirty="0">
                <a:solidFill>
                  <a:schemeClr val="bg1"/>
                </a:solidFill>
              </a:rPr>
              <a:t>	</a:t>
            </a:r>
            <a:r>
              <a:rPr lang="es-CO" sz="1100" dirty="0" err="1">
                <a:solidFill>
                  <a:schemeClr val="bg1"/>
                </a:solidFill>
              </a:rPr>
              <a:t>Serial.println</a:t>
            </a:r>
            <a:r>
              <a:rPr lang="es-CO" sz="1100" dirty="0">
                <a:solidFill>
                  <a:schemeClr val="bg1"/>
                </a:solidFill>
              </a:rPr>
              <a:t>("Escudo </a:t>
            </a:r>
            <a:r>
              <a:rPr lang="es-CO" sz="1100" dirty="0" err="1">
                <a:solidFill>
                  <a:schemeClr val="bg1"/>
                </a:solidFill>
              </a:rPr>
              <a:t>WiFi</a:t>
            </a:r>
            <a:r>
              <a:rPr lang="es-CO" sz="1100" dirty="0">
                <a:solidFill>
                  <a:schemeClr val="bg1"/>
                </a:solidFill>
              </a:rPr>
              <a:t> no presente");</a:t>
            </a:r>
          </a:p>
          <a:p>
            <a:r>
              <a:rPr lang="es-CO" sz="1100" dirty="0">
                <a:solidFill>
                  <a:schemeClr val="bg1"/>
                </a:solidFill>
              </a:rPr>
              <a:t>	</a:t>
            </a:r>
            <a:r>
              <a:rPr lang="es-CO" sz="1100" dirty="0" err="1">
                <a:solidFill>
                  <a:schemeClr val="bg1"/>
                </a:solidFill>
              </a:rPr>
              <a:t>while</a:t>
            </a:r>
            <a:r>
              <a:rPr lang="es-CO" sz="1100" dirty="0">
                <a:solidFill>
                  <a:schemeClr val="bg1"/>
                </a:solidFill>
              </a:rPr>
              <a:t> (true);</a:t>
            </a:r>
          </a:p>
          <a:p>
            <a:endParaRPr lang="es-CO" sz="1100" dirty="0">
              <a:solidFill>
                <a:schemeClr val="bg1"/>
              </a:solidFill>
            </a:endParaRPr>
          </a:p>
          <a:p>
            <a:r>
              <a:rPr lang="es-CO" sz="1100" dirty="0">
                <a:solidFill>
                  <a:schemeClr val="bg1"/>
                </a:solidFill>
              </a:rPr>
              <a:t>}</a:t>
            </a:r>
          </a:p>
          <a:p>
            <a:endParaRPr lang="es-CO" sz="1100" dirty="0">
              <a:solidFill>
                <a:schemeClr val="bg1"/>
              </a:solidFill>
            </a:endParaRPr>
          </a:p>
          <a:p>
            <a:endParaRPr lang="es-CO" sz="1100" dirty="0">
              <a:solidFill>
                <a:schemeClr val="bg1"/>
              </a:solidFill>
            </a:endParaRPr>
          </a:p>
          <a:p>
            <a:r>
              <a:rPr lang="es-CO" sz="1100" dirty="0" err="1">
                <a:solidFill>
                  <a:schemeClr val="bg1"/>
                </a:solidFill>
              </a:rPr>
              <a:t>while</a:t>
            </a:r>
            <a:r>
              <a:rPr lang="es-CO" sz="1100" dirty="0">
                <a:solidFill>
                  <a:schemeClr val="bg1"/>
                </a:solidFill>
              </a:rPr>
              <a:t> (status != WL_CONNECTED) </a:t>
            </a:r>
          </a:p>
          <a:p>
            <a:endParaRPr lang="es-CO" sz="1100" dirty="0">
              <a:solidFill>
                <a:schemeClr val="bg1"/>
              </a:solidFill>
            </a:endParaRPr>
          </a:p>
          <a:p>
            <a:r>
              <a:rPr lang="es-CO" sz="1100" dirty="0">
                <a:solidFill>
                  <a:schemeClr val="bg1"/>
                </a:solidFill>
              </a:rPr>
              <a:t>{</a:t>
            </a:r>
          </a:p>
          <a:p>
            <a:endParaRPr lang="es-CO" sz="1100" dirty="0">
              <a:solidFill>
                <a:schemeClr val="bg1"/>
              </a:solidFill>
            </a:endParaRPr>
          </a:p>
          <a:p>
            <a:r>
              <a:rPr lang="es-CO" sz="1100" dirty="0">
                <a:solidFill>
                  <a:schemeClr val="bg1"/>
                </a:solidFill>
              </a:rPr>
              <a:t>	</a:t>
            </a:r>
            <a:r>
              <a:rPr lang="es-CO" sz="1100" dirty="0" err="1">
                <a:solidFill>
                  <a:schemeClr val="bg1"/>
                </a:solidFill>
              </a:rPr>
              <a:t>Serial.print</a:t>
            </a:r>
            <a:r>
              <a:rPr lang="es-CO" sz="1100" dirty="0">
                <a:solidFill>
                  <a:schemeClr val="bg1"/>
                </a:solidFill>
              </a:rPr>
              <a:t>("Intentando conectarse a WPA SSID:");</a:t>
            </a:r>
          </a:p>
          <a:p>
            <a:r>
              <a:rPr lang="es-CO" sz="1100" dirty="0">
                <a:solidFill>
                  <a:schemeClr val="bg1"/>
                </a:solidFill>
              </a:rPr>
              <a:t>	</a:t>
            </a:r>
            <a:r>
              <a:rPr lang="es-CO" sz="1100" dirty="0" err="1">
                <a:solidFill>
                  <a:schemeClr val="bg1"/>
                </a:solidFill>
              </a:rPr>
              <a:t>Serial.println</a:t>
            </a:r>
            <a:r>
              <a:rPr lang="es-CO" sz="1100" dirty="0">
                <a:solidFill>
                  <a:schemeClr val="bg1"/>
                </a:solidFill>
              </a:rPr>
              <a:t>(</a:t>
            </a:r>
            <a:r>
              <a:rPr lang="es-CO" sz="1100" dirty="0" err="1">
                <a:solidFill>
                  <a:schemeClr val="bg1"/>
                </a:solidFill>
              </a:rPr>
              <a:t>ssid</a:t>
            </a:r>
            <a:r>
              <a:rPr lang="es-CO" sz="1100" dirty="0">
                <a:solidFill>
                  <a:schemeClr val="bg1"/>
                </a:solidFill>
              </a:rPr>
              <a:t>);</a:t>
            </a:r>
          </a:p>
          <a:p>
            <a:r>
              <a:rPr lang="es-CO" sz="1100" dirty="0">
                <a:solidFill>
                  <a:schemeClr val="bg1"/>
                </a:solidFill>
              </a:rPr>
              <a:t>	status = </a:t>
            </a:r>
            <a:r>
              <a:rPr lang="es-CO" sz="1100" dirty="0" err="1">
                <a:solidFill>
                  <a:schemeClr val="bg1"/>
                </a:solidFill>
              </a:rPr>
              <a:t>WiFi.begin</a:t>
            </a:r>
            <a:r>
              <a:rPr lang="es-CO" sz="1100" dirty="0">
                <a:solidFill>
                  <a:schemeClr val="bg1"/>
                </a:solidFill>
              </a:rPr>
              <a:t>(</a:t>
            </a:r>
            <a:r>
              <a:rPr lang="es-CO" sz="1100" dirty="0" err="1">
                <a:solidFill>
                  <a:schemeClr val="bg1"/>
                </a:solidFill>
              </a:rPr>
              <a:t>ssid</a:t>
            </a:r>
            <a:r>
              <a:rPr lang="es-CO" sz="1100" dirty="0">
                <a:solidFill>
                  <a:schemeClr val="bg1"/>
                </a:solidFill>
              </a:rPr>
              <a:t>, </a:t>
            </a:r>
            <a:r>
              <a:rPr lang="es-CO" sz="1100" dirty="0" err="1">
                <a:solidFill>
                  <a:schemeClr val="bg1"/>
                </a:solidFill>
              </a:rPr>
              <a:t>pass</a:t>
            </a:r>
            <a:r>
              <a:rPr lang="es-CO" sz="1100" dirty="0">
                <a:solidFill>
                  <a:schemeClr val="bg1"/>
                </a:solidFill>
              </a:rPr>
              <a:t>);</a:t>
            </a:r>
          </a:p>
          <a:p>
            <a:endParaRPr lang="es-CO" sz="1100" dirty="0">
              <a:solidFill>
                <a:schemeClr val="bg1"/>
              </a:solidFill>
            </a:endParaRPr>
          </a:p>
          <a:p>
            <a:r>
              <a:rPr lang="es-CO" sz="1100" dirty="0">
                <a:solidFill>
                  <a:schemeClr val="bg1"/>
                </a:solidFill>
              </a:rPr>
              <a:t>}</a:t>
            </a:r>
          </a:p>
        </p:txBody>
      </p:sp>
      <p:pic>
        <p:nvPicPr>
          <p:cNvPr id="3" name="Imagen 2">
            <a:extLst>
              <a:ext uri="{FF2B5EF4-FFF2-40B4-BE49-F238E27FC236}">
                <a16:creationId xmlns:a16="http://schemas.microsoft.com/office/drawing/2014/main" id="{C22D69DE-DBCD-4251-0BF1-B47137E0FD00}"/>
              </a:ext>
            </a:extLst>
          </p:cNvPr>
          <p:cNvPicPr>
            <a:picLocks noChangeAspect="1"/>
          </p:cNvPicPr>
          <p:nvPr/>
        </p:nvPicPr>
        <p:blipFill>
          <a:blip r:embed="rId3"/>
          <a:stretch>
            <a:fillRect/>
          </a:stretch>
        </p:blipFill>
        <p:spPr>
          <a:xfrm>
            <a:off x="3262779" y="1014724"/>
            <a:ext cx="2091111" cy="38905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8"/>
          <p:cNvSpPr/>
          <p:nvPr/>
        </p:nvSpPr>
        <p:spPr>
          <a:xfrm>
            <a:off x="367482" y="236530"/>
            <a:ext cx="4416900" cy="461700"/>
          </a:xfrm>
          <a:prstGeom prst="snip2DiagRect">
            <a:avLst>
              <a:gd name="adj1" fmla="val 0"/>
              <a:gd name="adj2" fmla="val 414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txBox="1">
            <a:spLocks noGrp="1"/>
          </p:cNvSpPr>
          <p:nvPr>
            <p:ph type="title"/>
          </p:nvPr>
        </p:nvSpPr>
        <p:spPr>
          <a:xfrm>
            <a:off x="1242482" y="236530"/>
            <a:ext cx="26670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Metodologia Steam</a:t>
            </a:r>
            <a:endParaRPr dirty="0"/>
          </a:p>
        </p:txBody>
      </p:sp>
      <p:grpSp>
        <p:nvGrpSpPr>
          <p:cNvPr id="476" name="Google Shape;476;p38"/>
          <p:cNvGrpSpPr/>
          <p:nvPr/>
        </p:nvGrpSpPr>
        <p:grpSpPr>
          <a:xfrm>
            <a:off x="637911" y="846923"/>
            <a:ext cx="987245" cy="256500"/>
            <a:chOff x="713275" y="4065425"/>
            <a:chExt cx="987245" cy="256500"/>
          </a:xfrm>
        </p:grpSpPr>
        <p:sp>
          <p:nvSpPr>
            <p:cNvPr id="477" name="Google Shape;477;p38"/>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8"/>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8"/>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38"/>
          <p:cNvGrpSpPr/>
          <p:nvPr/>
        </p:nvGrpSpPr>
        <p:grpSpPr>
          <a:xfrm>
            <a:off x="6860923" y="4688983"/>
            <a:ext cx="987245" cy="256500"/>
            <a:chOff x="713275" y="4065425"/>
            <a:chExt cx="987245" cy="256500"/>
          </a:xfrm>
        </p:grpSpPr>
        <p:sp>
          <p:nvSpPr>
            <p:cNvPr id="481" name="Google Shape;481;p38"/>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8"/>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8"/>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ubtítulo 1"/>
          <p:cNvSpPr>
            <a:spLocks noGrp="1"/>
          </p:cNvSpPr>
          <p:nvPr>
            <p:ph type="subTitle" idx="1"/>
          </p:nvPr>
        </p:nvSpPr>
        <p:spPr>
          <a:xfrm>
            <a:off x="-220553" y="1388534"/>
            <a:ext cx="3434917" cy="2430655"/>
          </a:xfrm>
        </p:spPr>
        <p:txBody>
          <a:bodyPr/>
          <a:lstStyle/>
          <a:p>
            <a:r>
              <a:rPr lang="es-ES" sz="1800" dirty="0"/>
              <a:t>La metodología STEAM (</a:t>
            </a:r>
            <a:r>
              <a:rPr lang="es-ES" sz="1800" dirty="0" err="1"/>
              <a:t>Science</a:t>
            </a:r>
            <a:r>
              <a:rPr lang="es-ES" sz="1800" dirty="0"/>
              <a:t>, </a:t>
            </a:r>
            <a:r>
              <a:rPr lang="es-ES" sz="1800" dirty="0" err="1"/>
              <a:t>Technology</a:t>
            </a:r>
            <a:r>
              <a:rPr lang="es-ES" sz="1800" dirty="0"/>
              <a:t>, </a:t>
            </a:r>
            <a:r>
              <a:rPr lang="es-ES" sz="1800" dirty="0" err="1"/>
              <a:t>Engineering</a:t>
            </a:r>
            <a:r>
              <a:rPr lang="es-ES" sz="1800" dirty="0"/>
              <a:t>, </a:t>
            </a:r>
            <a:r>
              <a:rPr lang="es-ES" sz="1800" dirty="0" err="1"/>
              <a:t>Arts</a:t>
            </a:r>
            <a:r>
              <a:rPr lang="es-ES" sz="1800" dirty="0"/>
              <a:t> and </a:t>
            </a:r>
            <a:r>
              <a:rPr lang="es-ES" sz="1800" dirty="0" err="1"/>
              <a:t>Mathematics</a:t>
            </a:r>
            <a:r>
              <a:rPr lang="es-ES" sz="1800" dirty="0"/>
              <a:t>), está enfocada en la resolución de problemas, a través del cual se hacen preguntas, examinan objetos, rastrean antecedentes e indagas sobre necesidades.</a:t>
            </a:r>
            <a:endParaRPr lang="es-CO" sz="1800" dirty="0"/>
          </a:p>
        </p:txBody>
      </p:sp>
      <p:pic>
        <p:nvPicPr>
          <p:cNvPr id="3" name="Imagen 2"/>
          <p:cNvPicPr>
            <a:picLocks noChangeAspect="1"/>
          </p:cNvPicPr>
          <p:nvPr/>
        </p:nvPicPr>
        <p:blipFill>
          <a:blip r:embed="rId3"/>
          <a:stretch>
            <a:fillRect/>
          </a:stretch>
        </p:blipFill>
        <p:spPr>
          <a:xfrm>
            <a:off x="3214364" y="846923"/>
            <a:ext cx="5929636" cy="36804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58"/>
        <p:cNvGrpSpPr/>
        <p:nvPr/>
      </p:nvGrpSpPr>
      <p:grpSpPr>
        <a:xfrm>
          <a:off x="0" y="0"/>
          <a:ext cx="0" cy="0"/>
          <a:chOff x="0" y="0"/>
          <a:chExt cx="0" cy="0"/>
        </a:xfrm>
      </p:grpSpPr>
      <p:sp>
        <p:nvSpPr>
          <p:cNvPr id="359" name="Google Shape;359;p34"/>
          <p:cNvSpPr/>
          <p:nvPr/>
        </p:nvSpPr>
        <p:spPr>
          <a:xfrm>
            <a:off x="1234925" y="539375"/>
            <a:ext cx="2489400" cy="2489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1128118" y="1594551"/>
            <a:ext cx="2107500" cy="11163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815525" y="1594551"/>
            <a:ext cx="2107500" cy="11163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txBox="1">
            <a:spLocks noGrp="1"/>
          </p:cNvSpPr>
          <p:nvPr>
            <p:ph type="title" idx="2"/>
          </p:nvPr>
        </p:nvSpPr>
        <p:spPr>
          <a:xfrm>
            <a:off x="713400" y="2848038"/>
            <a:ext cx="4492200" cy="80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THE PROJECT</a:t>
            </a:r>
            <a:endParaRPr/>
          </a:p>
        </p:txBody>
      </p:sp>
      <p:sp>
        <p:nvSpPr>
          <p:cNvPr id="363" name="Google Shape;363;p34"/>
          <p:cNvSpPr txBox="1">
            <a:spLocks noGrp="1"/>
          </p:cNvSpPr>
          <p:nvPr>
            <p:ph type="title"/>
          </p:nvPr>
        </p:nvSpPr>
        <p:spPr>
          <a:xfrm>
            <a:off x="1234935" y="1602638"/>
            <a:ext cx="1234500" cy="110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364" name="Google Shape;364;p34"/>
          <p:cNvSpPr txBox="1">
            <a:spLocks noGrp="1"/>
          </p:cNvSpPr>
          <p:nvPr>
            <p:ph type="subTitle" idx="1"/>
          </p:nvPr>
        </p:nvSpPr>
        <p:spPr>
          <a:xfrm>
            <a:off x="713401" y="3936588"/>
            <a:ext cx="2420100" cy="66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pic>
        <p:nvPicPr>
          <p:cNvPr id="365" name="Google Shape;365;p34"/>
          <p:cNvPicPr preferRelativeResize="0"/>
          <p:nvPr/>
        </p:nvPicPr>
        <p:blipFill>
          <a:blip r:embed="rId3">
            <a:alphaModFix/>
          </a:blip>
          <a:stretch>
            <a:fillRect/>
          </a:stretch>
        </p:blipFill>
        <p:spPr>
          <a:xfrm>
            <a:off x="5457276" y="238125"/>
            <a:ext cx="3457200" cy="4667100"/>
          </a:xfrm>
          <a:prstGeom prst="snip2DiagRect">
            <a:avLst>
              <a:gd name="adj1" fmla="val 0"/>
              <a:gd name="adj2" fmla="val 16667"/>
            </a:avLst>
          </a:prstGeom>
          <a:noFill/>
          <a:ln>
            <a:noFill/>
          </a:ln>
        </p:spPr>
      </p:pic>
      <p:grpSp>
        <p:nvGrpSpPr>
          <p:cNvPr id="366" name="Google Shape;366;p34"/>
          <p:cNvGrpSpPr/>
          <p:nvPr/>
        </p:nvGrpSpPr>
        <p:grpSpPr>
          <a:xfrm rot="10800000" flipH="1">
            <a:off x="-37975" y="3785650"/>
            <a:ext cx="5124400" cy="462625"/>
            <a:chOff x="384100" y="-88675"/>
            <a:chExt cx="5124400" cy="462625"/>
          </a:xfrm>
        </p:grpSpPr>
        <p:cxnSp>
          <p:nvCxnSpPr>
            <p:cNvPr id="367" name="Google Shape;367;p34"/>
            <p:cNvCxnSpPr/>
            <p:nvPr/>
          </p:nvCxnSpPr>
          <p:spPr>
            <a:xfrm>
              <a:off x="384100" y="-88675"/>
              <a:ext cx="459000" cy="459000"/>
            </a:xfrm>
            <a:prstGeom prst="straightConnector1">
              <a:avLst/>
            </a:prstGeom>
            <a:noFill/>
            <a:ln w="9525" cap="flat" cmpd="sng">
              <a:solidFill>
                <a:schemeClr val="accent2"/>
              </a:solidFill>
              <a:prstDash val="solid"/>
              <a:round/>
              <a:headEnd type="none" w="med" len="med"/>
              <a:tailEnd type="none" w="med" len="med"/>
            </a:ln>
          </p:spPr>
        </p:cxnSp>
        <p:cxnSp>
          <p:nvCxnSpPr>
            <p:cNvPr id="368" name="Google Shape;368;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sp>
        <p:nvSpPr>
          <p:cNvPr id="369" name="Google Shape;369;p34"/>
          <p:cNvSpPr/>
          <p:nvPr/>
        </p:nvSpPr>
        <p:spPr>
          <a:xfrm>
            <a:off x="5914475" y="-2011450"/>
            <a:ext cx="5718300" cy="5718300"/>
          </a:xfrm>
          <a:prstGeom prst="ellipse">
            <a:avLst/>
          </a:prstGeom>
          <a:gradFill>
            <a:gsLst>
              <a:gs pos="0">
                <a:srgbClr val="FF296D">
                  <a:alpha val="67058"/>
                </a:srgbClr>
              </a:gs>
              <a:gs pos="30000">
                <a:srgbClr val="FF296D">
                  <a:alpha val="49411"/>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34"/>
          <p:cNvGrpSpPr/>
          <p:nvPr/>
        </p:nvGrpSpPr>
        <p:grpSpPr>
          <a:xfrm flipH="1">
            <a:off x="476375" y="-12775"/>
            <a:ext cx="5873550" cy="1211775"/>
            <a:chOff x="-365050" y="-837825"/>
            <a:chExt cx="5873550" cy="1211775"/>
          </a:xfrm>
        </p:grpSpPr>
        <p:cxnSp>
          <p:nvCxnSpPr>
            <p:cNvPr id="371" name="Google Shape;371;p34"/>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372" name="Google Shape;372;p34"/>
            <p:cNvCxnSpPr/>
            <p:nvPr/>
          </p:nvCxnSpPr>
          <p:spPr>
            <a:xfrm>
              <a:off x="839600" y="373950"/>
              <a:ext cx="4668900" cy="0"/>
            </a:xfrm>
            <a:prstGeom prst="straightConnector1">
              <a:avLst/>
            </a:prstGeom>
            <a:noFill/>
            <a:ln w="9525" cap="flat" cmpd="sng">
              <a:solidFill>
                <a:schemeClr val="accent2"/>
              </a:solidFill>
              <a:prstDash val="solid"/>
              <a:round/>
              <a:headEnd type="none" w="med" len="med"/>
              <a:tailEnd type="oval" w="med" len="med"/>
            </a:ln>
          </p:spPr>
        </p:cxnSp>
      </p:grpSp>
      <p:grpSp>
        <p:nvGrpSpPr>
          <p:cNvPr id="373" name="Google Shape;373;p34"/>
          <p:cNvGrpSpPr/>
          <p:nvPr/>
        </p:nvGrpSpPr>
        <p:grpSpPr>
          <a:xfrm flipH="1">
            <a:off x="3904902" y="-75295"/>
            <a:ext cx="2009569" cy="973361"/>
            <a:chOff x="5205411" y="-75307"/>
            <a:chExt cx="1728661" cy="837300"/>
          </a:xfrm>
        </p:grpSpPr>
        <p:cxnSp>
          <p:nvCxnSpPr>
            <p:cNvPr id="374" name="Google Shape;374;p34"/>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5" name="Google Shape;375;p34"/>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376" name="Google Shape;376;p34"/>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pic>
        <p:nvPicPr>
          <p:cNvPr id="20" name="Google Shape;284;p31"/>
          <p:cNvPicPr preferRelativeResize="0"/>
          <p:nvPr/>
        </p:nvPicPr>
        <p:blipFill>
          <a:blip r:embed="rId4">
            <a:alphaModFix/>
          </a:blip>
          <a:stretch>
            <a:fillRect/>
          </a:stretch>
        </p:blipFill>
        <p:spPr>
          <a:xfrm>
            <a:off x="0" y="1655463"/>
            <a:ext cx="5416894" cy="3537724"/>
          </a:xfrm>
          <a:prstGeom prst="snip2DiagRect">
            <a:avLst>
              <a:gd name="adj1" fmla="val 0"/>
              <a:gd name="adj2" fmla="val 16667"/>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80"/>
        <p:cNvGrpSpPr/>
        <p:nvPr/>
      </p:nvGrpSpPr>
      <p:grpSpPr>
        <a:xfrm>
          <a:off x="0" y="0"/>
          <a:ext cx="0" cy="0"/>
          <a:chOff x="0" y="0"/>
          <a:chExt cx="0" cy="0"/>
        </a:xfrm>
      </p:grpSpPr>
      <p:sp>
        <p:nvSpPr>
          <p:cNvPr id="381" name="Google Shape;381;p35"/>
          <p:cNvSpPr/>
          <p:nvPr/>
        </p:nvSpPr>
        <p:spPr>
          <a:xfrm>
            <a:off x="869175" y="937324"/>
            <a:ext cx="2107500" cy="1979100"/>
          </a:xfrm>
          <a:prstGeom prst="snip2DiagRect">
            <a:avLst>
              <a:gd name="adj1" fmla="val 0"/>
              <a:gd name="adj2" fmla="val 23043"/>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5"/>
          <p:cNvSpPr txBox="1">
            <a:spLocks noGrp="1"/>
          </p:cNvSpPr>
          <p:nvPr>
            <p:ph type="title"/>
          </p:nvPr>
        </p:nvSpPr>
        <p:spPr>
          <a:xfrm>
            <a:off x="3968625" y="1569900"/>
            <a:ext cx="4039500" cy="61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COMPANY</a:t>
            </a:r>
            <a:endParaRPr/>
          </a:p>
        </p:txBody>
      </p:sp>
      <p:sp>
        <p:nvSpPr>
          <p:cNvPr id="383" name="Google Shape;383;p35"/>
          <p:cNvSpPr/>
          <p:nvPr/>
        </p:nvSpPr>
        <p:spPr>
          <a:xfrm>
            <a:off x="1135875" y="1594549"/>
            <a:ext cx="2107500" cy="1979100"/>
          </a:xfrm>
          <a:prstGeom prst="snip2DiagRect">
            <a:avLst>
              <a:gd name="adj1" fmla="val 0"/>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35"/>
          <p:cNvGrpSpPr/>
          <p:nvPr/>
        </p:nvGrpSpPr>
        <p:grpSpPr>
          <a:xfrm>
            <a:off x="1721725" y="1911182"/>
            <a:ext cx="935735" cy="1345856"/>
            <a:chOff x="-1581150" y="-352425"/>
            <a:chExt cx="1238400" cy="1781175"/>
          </a:xfrm>
        </p:grpSpPr>
        <p:sp>
          <p:nvSpPr>
            <p:cNvPr id="385" name="Google Shape;385;p35"/>
            <p:cNvSpPr/>
            <p:nvPr/>
          </p:nvSpPr>
          <p:spPr>
            <a:xfrm>
              <a:off x="-1123950" y="-352425"/>
              <a:ext cx="781200" cy="11049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5"/>
            <p:cNvSpPr/>
            <p:nvPr/>
          </p:nvSpPr>
          <p:spPr>
            <a:xfrm rot="10800000">
              <a:off x="-1581150" y="323850"/>
              <a:ext cx="781200" cy="11049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35"/>
          <p:cNvSpPr/>
          <p:nvPr/>
        </p:nvSpPr>
        <p:spPr>
          <a:xfrm>
            <a:off x="2657450" y="-299850"/>
            <a:ext cx="1433100" cy="1345800"/>
          </a:xfrm>
          <a:prstGeom prst="snip2DiagRect">
            <a:avLst>
              <a:gd name="adj1" fmla="val 0"/>
              <a:gd name="adj2" fmla="val 3022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5"/>
          <p:cNvSpPr/>
          <p:nvPr/>
        </p:nvSpPr>
        <p:spPr>
          <a:xfrm>
            <a:off x="-238150" y="3091050"/>
            <a:ext cx="1433100" cy="1345800"/>
          </a:xfrm>
          <a:prstGeom prst="snip2DiagRect">
            <a:avLst>
              <a:gd name="adj1" fmla="val 0"/>
              <a:gd name="adj2" fmla="val 3022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5"/>
          <p:cNvSpPr/>
          <p:nvPr/>
        </p:nvSpPr>
        <p:spPr>
          <a:xfrm>
            <a:off x="1473038" y="3931200"/>
            <a:ext cx="1433100" cy="1345800"/>
          </a:xfrm>
          <a:prstGeom prst="snip2DiagRect">
            <a:avLst>
              <a:gd name="adj1" fmla="val 0"/>
              <a:gd name="adj2" fmla="val 3022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5"/>
          <p:cNvSpPr/>
          <p:nvPr/>
        </p:nvSpPr>
        <p:spPr>
          <a:xfrm>
            <a:off x="970250" y="1644975"/>
            <a:ext cx="1687200" cy="1687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5"/>
          <p:cNvGrpSpPr/>
          <p:nvPr/>
        </p:nvGrpSpPr>
        <p:grpSpPr>
          <a:xfrm rot="10800000">
            <a:off x="4067075" y="3998200"/>
            <a:ext cx="5140350" cy="1211775"/>
            <a:chOff x="-365050" y="-837825"/>
            <a:chExt cx="5140350" cy="1211775"/>
          </a:xfrm>
        </p:grpSpPr>
        <p:cxnSp>
          <p:nvCxnSpPr>
            <p:cNvPr id="392" name="Google Shape;392;p35"/>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393" name="Google Shape;393;p35"/>
            <p:cNvCxnSpPr/>
            <p:nvPr/>
          </p:nvCxnSpPr>
          <p:spPr>
            <a:xfrm>
              <a:off x="839600" y="373950"/>
              <a:ext cx="3935700" cy="0"/>
            </a:xfrm>
            <a:prstGeom prst="straightConnector1">
              <a:avLst/>
            </a:prstGeom>
            <a:noFill/>
            <a:ln w="9525" cap="flat" cmpd="sng">
              <a:solidFill>
                <a:schemeClr val="accent2"/>
              </a:solidFill>
              <a:prstDash val="solid"/>
              <a:round/>
              <a:headEnd type="none" w="med" len="med"/>
              <a:tailEnd type="oval" w="med" len="med"/>
            </a:ln>
          </p:spPr>
        </p:cxnSp>
      </p:grpSp>
      <p:grpSp>
        <p:nvGrpSpPr>
          <p:cNvPr id="394" name="Google Shape;394;p35"/>
          <p:cNvGrpSpPr/>
          <p:nvPr/>
        </p:nvGrpSpPr>
        <p:grpSpPr>
          <a:xfrm>
            <a:off x="7443475" y="610425"/>
            <a:ext cx="987245" cy="256500"/>
            <a:chOff x="713275" y="4065425"/>
            <a:chExt cx="987245" cy="256500"/>
          </a:xfrm>
        </p:grpSpPr>
        <p:sp>
          <p:nvSpPr>
            <p:cNvPr id="395" name="Google Shape;395;p3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35"/>
          <p:cNvSpPr txBox="1">
            <a:spLocks noGrp="1"/>
          </p:cNvSpPr>
          <p:nvPr>
            <p:ph type="subTitle" idx="1"/>
          </p:nvPr>
        </p:nvSpPr>
        <p:spPr>
          <a:xfrm>
            <a:off x="3966525" y="2403900"/>
            <a:ext cx="4041600" cy="11697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
              <a:t>You can give a brief description of the topic you want to talk about here. For example, if you want to talk about Mercury, you can say that it’s the smallest planet in the entire Solar System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402"/>
        <p:cNvGrpSpPr/>
        <p:nvPr/>
      </p:nvGrpSpPr>
      <p:grpSpPr>
        <a:xfrm>
          <a:off x="0" y="0"/>
          <a:ext cx="0" cy="0"/>
          <a:chOff x="0" y="0"/>
          <a:chExt cx="0" cy="0"/>
        </a:xfrm>
      </p:grpSpPr>
      <p:sp>
        <p:nvSpPr>
          <p:cNvPr id="403" name="Google Shape;403;p36"/>
          <p:cNvSpPr/>
          <p:nvPr/>
        </p:nvSpPr>
        <p:spPr>
          <a:xfrm>
            <a:off x="3882457" y="1290800"/>
            <a:ext cx="1379100" cy="13791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6"/>
          <p:cNvSpPr/>
          <p:nvPr/>
        </p:nvSpPr>
        <p:spPr>
          <a:xfrm>
            <a:off x="1159025" y="1290800"/>
            <a:ext cx="1379100" cy="13791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6"/>
          <p:cNvSpPr/>
          <p:nvPr/>
        </p:nvSpPr>
        <p:spPr>
          <a:xfrm>
            <a:off x="6605952" y="1290800"/>
            <a:ext cx="1379100" cy="13791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6"/>
          <p:cNvSpPr/>
          <p:nvPr/>
        </p:nvSpPr>
        <p:spPr>
          <a:xfrm>
            <a:off x="4108657" y="1545226"/>
            <a:ext cx="926700" cy="870000"/>
          </a:xfrm>
          <a:prstGeom prst="snip2DiagRect">
            <a:avLst>
              <a:gd name="adj1" fmla="val 0"/>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6"/>
          <p:cNvSpPr/>
          <p:nvPr/>
        </p:nvSpPr>
        <p:spPr>
          <a:xfrm>
            <a:off x="6832101" y="1545226"/>
            <a:ext cx="926700" cy="870000"/>
          </a:xfrm>
          <a:prstGeom prst="snip2DiagRect">
            <a:avLst>
              <a:gd name="adj1" fmla="val 0"/>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6"/>
          <p:cNvSpPr/>
          <p:nvPr/>
        </p:nvSpPr>
        <p:spPr>
          <a:xfrm>
            <a:off x="1385200" y="1545226"/>
            <a:ext cx="926700" cy="870000"/>
          </a:xfrm>
          <a:prstGeom prst="snip2DiagRect">
            <a:avLst>
              <a:gd name="adj1" fmla="val 0"/>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6"/>
          <p:cNvSpPr txBox="1">
            <a:spLocks noGrp="1"/>
          </p:cNvSpPr>
          <p:nvPr>
            <p:ph type="title" idx="7"/>
          </p:nvPr>
        </p:nvSpPr>
        <p:spPr>
          <a:xfrm>
            <a:off x="4183200" y="1738050"/>
            <a:ext cx="7776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10" name="Google Shape;410;p36"/>
          <p:cNvSpPr txBox="1">
            <a:spLocks noGrp="1"/>
          </p:cNvSpPr>
          <p:nvPr>
            <p:ph type="title" idx="8"/>
          </p:nvPr>
        </p:nvSpPr>
        <p:spPr>
          <a:xfrm>
            <a:off x="6906650" y="1738050"/>
            <a:ext cx="7776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11" name="Google Shape;411;p36"/>
          <p:cNvSpPr txBox="1">
            <a:spLocks noGrp="1"/>
          </p:cNvSpPr>
          <p:nvPr>
            <p:ph type="title" idx="9"/>
          </p:nvPr>
        </p:nvSpPr>
        <p:spPr>
          <a:xfrm>
            <a:off x="720300" y="452325"/>
            <a:ext cx="71760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WE ARE WORKING ON</a:t>
            </a:r>
            <a:endParaRPr/>
          </a:p>
        </p:txBody>
      </p:sp>
      <p:sp>
        <p:nvSpPr>
          <p:cNvPr id="412" name="Google Shape;412;p36"/>
          <p:cNvSpPr txBox="1">
            <a:spLocks noGrp="1"/>
          </p:cNvSpPr>
          <p:nvPr>
            <p:ph type="subTitle" idx="1"/>
          </p:nvPr>
        </p:nvSpPr>
        <p:spPr>
          <a:xfrm>
            <a:off x="716061" y="2681125"/>
            <a:ext cx="22650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CHALLENGE</a:t>
            </a:r>
            <a:endParaRPr/>
          </a:p>
        </p:txBody>
      </p:sp>
      <p:sp>
        <p:nvSpPr>
          <p:cNvPr id="413" name="Google Shape;413;p36"/>
          <p:cNvSpPr txBox="1">
            <a:spLocks noGrp="1"/>
          </p:cNvSpPr>
          <p:nvPr>
            <p:ph type="subTitle" idx="2"/>
          </p:nvPr>
        </p:nvSpPr>
        <p:spPr>
          <a:xfrm>
            <a:off x="716075" y="2993325"/>
            <a:ext cx="2265000" cy="923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Despite being red, Mars is actually a very cold place to live in</a:t>
            </a:r>
            <a:endParaRPr/>
          </a:p>
        </p:txBody>
      </p:sp>
      <p:sp>
        <p:nvSpPr>
          <p:cNvPr id="414" name="Google Shape;414;p36"/>
          <p:cNvSpPr txBox="1">
            <a:spLocks noGrp="1"/>
          </p:cNvSpPr>
          <p:nvPr>
            <p:ph type="subTitle" idx="3"/>
          </p:nvPr>
        </p:nvSpPr>
        <p:spPr>
          <a:xfrm>
            <a:off x="3439499" y="2681125"/>
            <a:ext cx="22650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RESULTS</a:t>
            </a:r>
            <a:endParaRPr/>
          </a:p>
        </p:txBody>
      </p:sp>
      <p:sp>
        <p:nvSpPr>
          <p:cNvPr id="415" name="Google Shape;415;p36"/>
          <p:cNvSpPr txBox="1">
            <a:spLocks noGrp="1"/>
          </p:cNvSpPr>
          <p:nvPr>
            <p:ph type="subTitle" idx="4"/>
          </p:nvPr>
        </p:nvSpPr>
        <p:spPr>
          <a:xfrm>
            <a:off x="3439507" y="2993325"/>
            <a:ext cx="2265000" cy="923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Despite its beautiful name, Venus is actually a very hot planet</a:t>
            </a:r>
            <a:endParaRPr/>
          </a:p>
        </p:txBody>
      </p:sp>
      <p:sp>
        <p:nvSpPr>
          <p:cNvPr id="416" name="Google Shape;416;p36"/>
          <p:cNvSpPr txBox="1">
            <a:spLocks noGrp="1"/>
          </p:cNvSpPr>
          <p:nvPr>
            <p:ph type="subTitle" idx="5"/>
          </p:nvPr>
        </p:nvSpPr>
        <p:spPr>
          <a:xfrm>
            <a:off x="6162949" y="2681125"/>
            <a:ext cx="22650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SOLUTION</a:t>
            </a:r>
            <a:endParaRPr/>
          </a:p>
        </p:txBody>
      </p:sp>
      <p:sp>
        <p:nvSpPr>
          <p:cNvPr id="417" name="Google Shape;417;p36"/>
          <p:cNvSpPr txBox="1">
            <a:spLocks noGrp="1"/>
          </p:cNvSpPr>
          <p:nvPr>
            <p:ph type="subTitle" idx="6"/>
          </p:nvPr>
        </p:nvSpPr>
        <p:spPr>
          <a:xfrm>
            <a:off x="6162951" y="2993325"/>
            <a:ext cx="2265000" cy="923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 is actually the biggest planet around in the Solar System</a:t>
            </a:r>
            <a:endParaRPr/>
          </a:p>
        </p:txBody>
      </p:sp>
      <p:sp>
        <p:nvSpPr>
          <p:cNvPr id="418" name="Google Shape;418;p36"/>
          <p:cNvSpPr txBox="1">
            <a:spLocks noGrp="1"/>
          </p:cNvSpPr>
          <p:nvPr>
            <p:ph type="title"/>
          </p:nvPr>
        </p:nvSpPr>
        <p:spPr>
          <a:xfrm>
            <a:off x="1459750" y="1738050"/>
            <a:ext cx="7776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419" name="Google Shape;419;p36"/>
          <p:cNvGrpSpPr/>
          <p:nvPr/>
        </p:nvGrpSpPr>
        <p:grpSpPr>
          <a:xfrm>
            <a:off x="1400188" y="4088600"/>
            <a:ext cx="896775" cy="149400"/>
            <a:chOff x="1664075" y="4088600"/>
            <a:chExt cx="896775" cy="149400"/>
          </a:xfrm>
        </p:grpSpPr>
        <p:sp>
          <p:nvSpPr>
            <p:cNvPr id="420" name="Google Shape;420;p36"/>
            <p:cNvSpPr/>
            <p:nvPr/>
          </p:nvSpPr>
          <p:spPr>
            <a:xfrm>
              <a:off x="1887050" y="4088600"/>
              <a:ext cx="673800" cy="149400"/>
            </a:xfrm>
            <a:prstGeom prst="snip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6"/>
            <p:cNvSpPr/>
            <p:nvPr/>
          </p:nvSpPr>
          <p:spPr>
            <a:xfrm>
              <a:off x="1812725"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6"/>
            <p:cNvSpPr/>
            <p:nvPr/>
          </p:nvSpPr>
          <p:spPr>
            <a:xfrm>
              <a:off x="1738400"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6"/>
            <p:cNvSpPr/>
            <p:nvPr/>
          </p:nvSpPr>
          <p:spPr>
            <a:xfrm>
              <a:off x="1664075"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36"/>
          <p:cNvGrpSpPr/>
          <p:nvPr/>
        </p:nvGrpSpPr>
        <p:grpSpPr>
          <a:xfrm>
            <a:off x="4123619" y="4088600"/>
            <a:ext cx="896775" cy="149400"/>
            <a:chOff x="1664075" y="4088600"/>
            <a:chExt cx="896775" cy="149400"/>
          </a:xfrm>
        </p:grpSpPr>
        <p:sp>
          <p:nvSpPr>
            <p:cNvPr id="425" name="Google Shape;425;p36"/>
            <p:cNvSpPr/>
            <p:nvPr/>
          </p:nvSpPr>
          <p:spPr>
            <a:xfrm>
              <a:off x="1887050" y="4088600"/>
              <a:ext cx="673800" cy="149400"/>
            </a:xfrm>
            <a:prstGeom prst="snip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6"/>
            <p:cNvSpPr/>
            <p:nvPr/>
          </p:nvSpPr>
          <p:spPr>
            <a:xfrm>
              <a:off x="1812725"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6"/>
            <p:cNvSpPr/>
            <p:nvPr/>
          </p:nvSpPr>
          <p:spPr>
            <a:xfrm>
              <a:off x="1738400"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6"/>
            <p:cNvSpPr/>
            <p:nvPr/>
          </p:nvSpPr>
          <p:spPr>
            <a:xfrm>
              <a:off x="1664075"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6"/>
          <p:cNvGrpSpPr/>
          <p:nvPr/>
        </p:nvGrpSpPr>
        <p:grpSpPr>
          <a:xfrm>
            <a:off x="6847064" y="4088600"/>
            <a:ext cx="896775" cy="149400"/>
            <a:chOff x="1664075" y="4088600"/>
            <a:chExt cx="896775" cy="149400"/>
          </a:xfrm>
        </p:grpSpPr>
        <p:sp>
          <p:nvSpPr>
            <p:cNvPr id="430" name="Google Shape;430;p36"/>
            <p:cNvSpPr/>
            <p:nvPr/>
          </p:nvSpPr>
          <p:spPr>
            <a:xfrm>
              <a:off x="1887050" y="4088600"/>
              <a:ext cx="673800" cy="149400"/>
            </a:xfrm>
            <a:prstGeom prst="snip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6"/>
            <p:cNvSpPr/>
            <p:nvPr/>
          </p:nvSpPr>
          <p:spPr>
            <a:xfrm>
              <a:off x="1812725"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1738400"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6"/>
            <p:cNvSpPr/>
            <p:nvPr/>
          </p:nvSpPr>
          <p:spPr>
            <a:xfrm>
              <a:off x="1664075"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36"/>
          <p:cNvSpPr/>
          <p:nvPr/>
        </p:nvSpPr>
        <p:spPr>
          <a:xfrm>
            <a:off x="2914962" y="1381501"/>
            <a:ext cx="516000" cy="484500"/>
          </a:xfrm>
          <a:prstGeom prst="snip2DiagRect">
            <a:avLst>
              <a:gd name="adj1" fmla="val 0"/>
              <a:gd name="adj2" fmla="val 23043"/>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6"/>
          <p:cNvSpPr/>
          <p:nvPr/>
        </p:nvSpPr>
        <p:spPr>
          <a:xfrm>
            <a:off x="5675737" y="2135001"/>
            <a:ext cx="516000" cy="484500"/>
          </a:xfrm>
          <a:prstGeom prst="snip2DiagRect">
            <a:avLst>
              <a:gd name="adj1" fmla="val 0"/>
              <a:gd name="adj2" fmla="val 23043"/>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36"/>
          <p:cNvGrpSpPr/>
          <p:nvPr/>
        </p:nvGrpSpPr>
        <p:grpSpPr>
          <a:xfrm rot="5400000">
            <a:off x="7937100" y="1399875"/>
            <a:ext cx="987245" cy="256500"/>
            <a:chOff x="713275" y="4065425"/>
            <a:chExt cx="987245" cy="256500"/>
          </a:xfrm>
        </p:grpSpPr>
        <p:sp>
          <p:nvSpPr>
            <p:cNvPr id="437" name="Google Shape;437;p36"/>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36"/>
          <p:cNvGrpSpPr/>
          <p:nvPr/>
        </p:nvGrpSpPr>
        <p:grpSpPr>
          <a:xfrm rot="5400000">
            <a:off x="219650" y="1997625"/>
            <a:ext cx="987245" cy="256500"/>
            <a:chOff x="713275" y="4065425"/>
            <a:chExt cx="987245" cy="256500"/>
          </a:xfrm>
        </p:grpSpPr>
        <p:sp>
          <p:nvSpPr>
            <p:cNvPr id="441" name="Google Shape;441;p36"/>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447"/>
        <p:cNvGrpSpPr/>
        <p:nvPr/>
      </p:nvGrpSpPr>
      <p:grpSpPr>
        <a:xfrm>
          <a:off x="0" y="0"/>
          <a:ext cx="0" cy="0"/>
          <a:chOff x="0" y="0"/>
          <a:chExt cx="0" cy="0"/>
        </a:xfrm>
      </p:grpSpPr>
      <p:sp>
        <p:nvSpPr>
          <p:cNvPr id="448" name="Google Shape;448;p37"/>
          <p:cNvSpPr txBox="1">
            <a:spLocks noGrp="1"/>
          </p:cNvSpPr>
          <p:nvPr>
            <p:ph type="title"/>
          </p:nvPr>
        </p:nvSpPr>
        <p:spPr>
          <a:xfrm>
            <a:off x="715500" y="2354100"/>
            <a:ext cx="4039500" cy="61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 THE PROJECT</a:t>
            </a:r>
            <a:endParaRPr/>
          </a:p>
        </p:txBody>
      </p:sp>
      <p:sp>
        <p:nvSpPr>
          <p:cNvPr id="449" name="Google Shape;449;p37"/>
          <p:cNvSpPr txBox="1">
            <a:spLocks noGrp="1"/>
          </p:cNvSpPr>
          <p:nvPr>
            <p:ph type="subTitle" idx="1"/>
          </p:nvPr>
        </p:nvSpPr>
        <p:spPr>
          <a:xfrm>
            <a:off x="777139" y="2969699"/>
            <a:ext cx="4041600" cy="2048867"/>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s-MX" dirty="0"/>
              <a:t>Con el siguiente proyecto hemos buscado aportar a la experiencia y aprendizaje de los estudiantes hacia la robótica y la IOT, implementando dispositivos inteligentes y adaptando los mismos para que interactúen en una red IOT. </a:t>
            </a:r>
            <a:endParaRPr dirty="0"/>
          </a:p>
        </p:txBody>
      </p:sp>
      <p:pic>
        <p:nvPicPr>
          <p:cNvPr id="450" name="Google Shape;450;p37"/>
          <p:cNvPicPr preferRelativeResize="0"/>
          <p:nvPr/>
        </p:nvPicPr>
        <p:blipFill>
          <a:blip r:embed="rId3">
            <a:alphaModFix/>
          </a:blip>
          <a:stretch>
            <a:fillRect/>
          </a:stretch>
        </p:blipFill>
        <p:spPr>
          <a:xfrm>
            <a:off x="5059800" y="0"/>
            <a:ext cx="4084200" cy="3455400"/>
          </a:xfrm>
          <a:prstGeom prst="snip2DiagRect">
            <a:avLst>
              <a:gd name="adj1" fmla="val 0"/>
              <a:gd name="adj2" fmla="val 16667"/>
            </a:avLst>
          </a:prstGeom>
          <a:noFill/>
          <a:ln>
            <a:noFill/>
          </a:ln>
        </p:spPr>
      </p:pic>
      <p:grpSp>
        <p:nvGrpSpPr>
          <p:cNvPr id="451" name="Google Shape;451;p37"/>
          <p:cNvGrpSpPr/>
          <p:nvPr/>
        </p:nvGrpSpPr>
        <p:grpSpPr>
          <a:xfrm>
            <a:off x="833125" y="1810575"/>
            <a:ext cx="987245" cy="256500"/>
            <a:chOff x="713275" y="4065425"/>
            <a:chExt cx="987245" cy="256500"/>
          </a:xfrm>
        </p:grpSpPr>
        <p:sp>
          <p:nvSpPr>
            <p:cNvPr id="452" name="Google Shape;452;p37"/>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7"/>
          <p:cNvGrpSpPr/>
          <p:nvPr/>
        </p:nvGrpSpPr>
        <p:grpSpPr>
          <a:xfrm rot="10800000">
            <a:off x="5648375" y="3998200"/>
            <a:ext cx="3559050" cy="1211775"/>
            <a:chOff x="-365050" y="-837825"/>
            <a:chExt cx="3559050" cy="1211775"/>
          </a:xfrm>
        </p:grpSpPr>
        <p:cxnSp>
          <p:nvCxnSpPr>
            <p:cNvPr id="456" name="Google Shape;456;p37"/>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457" name="Google Shape;457;p37"/>
            <p:cNvCxnSpPr/>
            <p:nvPr/>
          </p:nvCxnSpPr>
          <p:spPr>
            <a:xfrm>
              <a:off x="839600" y="373950"/>
              <a:ext cx="2354400" cy="0"/>
            </a:xfrm>
            <a:prstGeom prst="straightConnector1">
              <a:avLst/>
            </a:prstGeom>
            <a:noFill/>
            <a:ln w="9525" cap="flat" cmpd="sng">
              <a:solidFill>
                <a:schemeClr val="accent2"/>
              </a:solidFill>
              <a:prstDash val="solid"/>
              <a:round/>
              <a:headEnd type="none" w="med" len="med"/>
              <a:tailEnd type="oval" w="med" len="med"/>
            </a:ln>
          </p:spPr>
        </p:cxnSp>
      </p:grpSp>
      <p:grpSp>
        <p:nvGrpSpPr>
          <p:cNvPr id="458" name="Google Shape;458;p37"/>
          <p:cNvGrpSpPr/>
          <p:nvPr/>
        </p:nvGrpSpPr>
        <p:grpSpPr>
          <a:xfrm>
            <a:off x="-76198" y="-75295"/>
            <a:ext cx="2009569" cy="973361"/>
            <a:chOff x="5205411" y="-75307"/>
            <a:chExt cx="1728661" cy="837300"/>
          </a:xfrm>
        </p:grpSpPr>
        <p:cxnSp>
          <p:nvCxnSpPr>
            <p:cNvPr id="459" name="Google Shape;459;p37"/>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460" name="Google Shape;460;p37"/>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461" name="Google Shape;461;p37"/>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sp>
        <p:nvSpPr>
          <p:cNvPr id="462" name="Google Shape;462;p37"/>
          <p:cNvSpPr/>
          <p:nvPr/>
        </p:nvSpPr>
        <p:spPr>
          <a:xfrm>
            <a:off x="6749900" y="-1821300"/>
            <a:ext cx="4175400" cy="4175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3831439" y="858075"/>
            <a:ext cx="9873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4818745" y="641575"/>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487"/>
        <p:cNvGrpSpPr/>
        <p:nvPr/>
      </p:nvGrpSpPr>
      <p:grpSpPr>
        <a:xfrm>
          <a:off x="0" y="0"/>
          <a:ext cx="0" cy="0"/>
          <a:chOff x="0" y="0"/>
          <a:chExt cx="0" cy="0"/>
        </a:xfrm>
      </p:grpSpPr>
      <p:pic>
        <p:nvPicPr>
          <p:cNvPr id="488" name="Google Shape;488;p39"/>
          <p:cNvPicPr preferRelativeResize="0"/>
          <p:nvPr/>
        </p:nvPicPr>
        <p:blipFill rotWithShape="1">
          <a:blip r:embed="rId3">
            <a:alphaModFix/>
          </a:blip>
          <a:srcRect l="279" t="19813"/>
          <a:stretch/>
        </p:blipFill>
        <p:spPr>
          <a:xfrm>
            <a:off x="3530225" y="1901500"/>
            <a:ext cx="5613773" cy="3241999"/>
          </a:xfrm>
          <a:prstGeom prst="rect">
            <a:avLst/>
          </a:prstGeom>
          <a:noFill/>
          <a:ln>
            <a:noFill/>
          </a:ln>
        </p:spPr>
      </p:pic>
      <p:sp>
        <p:nvSpPr>
          <p:cNvPr id="489" name="Google Shape;489;p39"/>
          <p:cNvSpPr/>
          <p:nvPr/>
        </p:nvSpPr>
        <p:spPr>
          <a:xfrm rot="10800000" flipH="1">
            <a:off x="0" y="0"/>
            <a:ext cx="5010300" cy="3381300"/>
          </a:xfrm>
          <a:prstGeom prst="snip1Rect">
            <a:avLst>
              <a:gd name="adj" fmla="val 438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9"/>
          <p:cNvSpPr txBox="1">
            <a:spLocks noGrp="1"/>
          </p:cNvSpPr>
          <p:nvPr>
            <p:ph type="title"/>
          </p:nvPr>
        </p:nvSpPr>
        <p:spPr>
          <a:xfrm>
            <a:off x="714475" y="706900"/>
            <a:ext cx="2694300" cy="61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NOW</a:t>
            </a:r>
            <a:endParaRPr/>
          </a:p>
        </p:txBody>
      </p:sp>
      <p:sp>
        <p:nvSpPr>
          <p:cNvPr id="491" name="Google Shape;491;p39"/>
          <p:cNvSpPr txBox="1">
            <a:spLocks noGrp="1"/>
          </p:cNvSpPr>
          <p:nvPr>
            <p:ph type="subTitle" idx="1"/>
          </p:nvPr>
        </p:nvSpPr>
        <p:spPr>
          <a:xfrm>
            <a:off x="713400" y="1751013"/>
            <a:ext cx="2694300" cy="923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Mercury is the closest planet to the Sun and the smallest one in the Solar System</a:t>
            </a:r>
            <a:endParaRPr/>
          </a:p>
        </p:txBody>
      </p:sp>
      <p:grpSp>
        <p:nvGrpSpPr>
          <p:cNvPr id="492" name="Google Shape;492;p39"/>
          <p:cNvGrpSpPr/>
          <p:nvPr/>
        </p:nvGrpSpPr>
        <p:grpSpPr>
          <a:xfrm>
            <a:off x="6618137" y="-14242"/>
            <a:ext cx="1386450" cy="1093595"/>
            <a:chOff x="6618137" y="-14242"/>
            <a:chExt cx="1386450" cy="1093595"/>
          </a:xfrm>
        </p:grpSpPr>
        <p:grpSp>
          <p:nvGrpSpPr>
            <p:cNvPr id="493" name="Google Shape;493;p39"/>
            <p:cNvGrpSpPr/>
            <p:nvPr/>
          </p:nvGrpSpPr>
          <p:grpSpPr>
            <a:xfrm>
              <a:off x="6618137" y="-14242"/>
              <a:ext cx="441000" cy="1093595"/>
              <a:chOff x="6371187" y="232700"/>
              <a:chExt cx="441000" cy="1093595"/>
            </a:xfrm>
          </p:grpSpPr>
          <p:cxnSp>
            <p:nvCxnSpPr>
              <p:cNvPr id="494" name="Google Shape;494;p39"/>
              <p:cNvCxnSpPr/>
              <p:nvPr/>
            </p:nvCxnSpPr>
            <p:spPr>
              <a:xfrm>
                <a:off x="6371187" y="885295"/>
                <a:ext cx="441000" cy="441000"/>
              </a:xfrm>
              <a:prstGeom prst="straightConnector1">
                <a:avLst/>
              </a:prstGeom>
              <a:noFill/>
              <a:ln w="9525" cap="flat" cmpd="sng">
                <a:solidFill>
                  <a:schemeClr val="accent2"/>
                </a:solidFill>
                <a:prstDash val="solid"/>
                <a:round/>
                <a:headEnd type="none" w="med" len="med"/>
                <a:tailEnd type="oval" w="med" len="med"/>
              </a:ln>
            </p:spPr>
          </p:cxnSp>
          <p:cxnSp>
            <p:nvCxnSpPr>
              <p:cNvPr id="495" name="Google Shape;495;p39"/>
              <p:cNvCxnSpPr/>
              <p:nvPr/>
            </p:nvCxnSpPr>
            <p:spPr>
              <a:xfrm rot="10800000">
                <a:off x="6372961" y="232700"/>
                <a:ext cx="0" cy="656100"/>
              </a:xfrm>
              <a:prstGeom prst="straightConnector1">
                <a:avLst/>
              </a:prstGeom>
              <a:noFill/>
              <a:ln w="9525" cap="flat" cmpd="sng">
                <a:solidFill>
                  <a:schemeClr val="accent2"/>
                </a:solidFill>
                <a:prstDash val="solid"/>
                <a:round/>
                <a:headEnd type="none" w="med" len="med"/>
                <a:tailEnd type="none" w="med" len="med"/>
              </a:ln>
            </p:spPr>
          </p:cxnSp>
        </p:grpSp>
        <p:grpSp>
          <p:nvGrpSpPr>
            <p:cNvPr id="496" name="Google Shape;496;p39"/>
            <p:cNvGrpSpPr/>
            <p:nvPr/>
          </p:nvGrpSpPr>
          <p:grpSpPr>
            <a:xfrm>
              <a:off x="7090862" y="-14242"/>
              <a:ext cx="441000" cy="1093595"/>
              <a:chOff x="6371187" y="232700"/>
              <a:chExt cx="441000" cy="1093595"/>
            </a:xfrm>
          </p:grpSpPr>
          <p:cxnSp>
            <p:nvCxnSpPr>
              <p:cNvPr id="497" name="Google Shape;497;p39"/>
              <p:cNvCxnSpPr/>
              <p:nvPr/>
            </p:nvCxnSpPr>
            <p:spPr>
              <a:xfrm>
                <a:off x="6371187" y="885295"/>
                <a:ext cx="441000" cy="441000"/>
              </a:xfrm>
              <a:prstGeom prst="straightConnector1">
                <a:avLst/>
              </a:prstGeom>
              <a:noFill/>
              <a:ln w="9525" cap="flat" cmpd="sng">
                <a:solidFill>
                  <a:schemeClr val="accent2"/>
                </a:solidFill>
                <a:prstDash val="solid"/>
                <a:round/>
                <a:headEnd type="none" w="med" len="med"/>
                <a:tailEnd type="oval" w="med" len="med"/>
              </a:ln>
            </p:spPr>
          </p:cxnSp>
          <p:cxnSp>
            <p:nvCxnSpPr>
              <p:cNvPr id="498" name="Google Shape;498;p39"/>
              <p:cNvCxnSpPr/>
              <p:nvPr/>
            </p:nvCxnSpPr>
            <p:spPr>
              <a:xfrm rot="10800000">
                <a:off x="6372961" y="232700"/>
                <a:ext cx="0" cy="656100"/>
              </a:xfrm>
              <a:prstGeom prst="straightConnector1">
                <a:avLst/>
              </a:prstGeom>
              <a:noFill/>
              <a:ln w="9525" cap="flat" cmpd="sng">
                <a:solidFill>
                  <a:schemeClr val="accent2"/>
                </a:solidFill>
                <a:prstDash val="solid"/>
                <a:round/>
                <a:headEnd type="none" w="med" len="med"/>
                <a:tailEnd type="none" w="med" len="med"/>
              </a:ln>
            </p:spPr>
          </p:cxnSp>
        </p:grpSp>
        <p:grpSp>
          <p:nvGrpSpPr>
            <p:cNvPr id="499" name="Google Shape;499;p39"/>
            <p:cNvGrpSpPr/>
            <p:nvPr/>
          </p:nvGrpSpPr>
          <p:grpSpPr>
            <a:xfrm>
              <a:off x="7563587" y="-14242"/>
              <a:ext cx="441000" cy="1093595"/>
              <a:chOff x="6371187" y="232700"/>
              <a:chExt cx="441000" cy="1093595"/>
            </a:xfrm>
          </p:grpSpPr>
          <p:cxnSp>
            <p:nvCxnSpPr>
              <p:cNvPr id="500" name="Google Shape;500;p39"/>
              <p:cNvCxnSpPr/>
              <p:nvPr/>
            </p:nvCxnSpPr>
            <p:spPr>
              <a:xfrm>
                <a:off x="6371187" y="885295"/>
                <a:ext cx="441000" cy="441000"/>
              </a:xfrm>
              <a:prstGeom prst="straightConnector1">
                <a:avLst/>
              </a:prstGeom>
              <a:noFill/>
              <a:ln w="9525" cap="flat" cmpd="sng">
                <a:solidFill>
                  <a:schemeClr val="accent2"/>
                </a:solidFill>
                <a:prstDash val="solid"/>
                <a:round/>
                <a:headEnd type="none" w="med" len="med"/>
                <a:tailEnd type="oval" w="med" len="med"/>
              </a:ln>
            </p:spPr>
          </p:cxnSp>
          <p:cxnSp>
            <p:nvCxnSpPr>
              <p:cNvPr id="501" name="Google Shape;501;p39"/>
              <p:cNvCxnSpPr/>
              <p:nvPr/>
            </p:nvCxnSpPr>
            <p:spPr>
              <a:xfrm rot="10800000">
                <a:off x="6372961" y="232700"/>
                <a:ext cx="0" cy="656100"/>
              </a:xfrm>
              <a:prstGeom prst="straightConnector1">
                <a:avLst/>
              </a:prstGeom>
              <a:noFill/>
              <a:ln w="9525" cap="flat" cmpd="sng">
                <a:solidFill>
                  <a:schemeClr val="accent2"/>
                </a:solidFill>
                <a:prstDash val="solid"/>
                <a:round/>
                <a:headEnd type="none" w="med" len="med"/>
                <a:tailEnd type="none" w="med" len="med"/>
              </a:ln>
            </p:spPr>
          </p:cxnSp>
        </p:grpSp>
      </p:grpSp>
      <p:grpSp>
        <p:nvGrpSpPr>
          <p:cNvPr id="502" name="Google Shape;502;p39"/>
          <p:cNvGrpSpPr/>
          <p:nvPr/>
        </p:nvGrpSpPr>
        <p:grpSpPr>
          <a:xfrm>
            <a:off x="1115350" y="4110675"/>
            <a:ext cx="987245" cy="256500"/>
            <a:chOff x="713275" y="4065425"/>
            <a:chExt cx="987245" cy="256500"/>
          </a:xfrm>
        </p:grpSpPr>
        <p:sp>
          <p:nvSpPr>
            <p:cNvPr id="503" name="Google Shape;503;p39"/>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39"/>
          <p:cNvSpPr/>
          <p:nvPr/>
        </p:nvSpPr>
        <p:spPr>
          <a:xfrm>
            <a:off x="3831439" y="755875"/>
            <a:ext cx="9873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4818745" y="539375"/>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p:nvPr/>
        </p:nvSpPr>
        <p:spPr>
          <a:xfrm>
            <a:off x="3337645" y="4347600"/>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8430729" y="4347600"/>
            <a:ext cx="8895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39"/>
          <p:cNvCxnSpPr/>
          <p:nvPr/>
        </p:nvCxnSpPr>
        <p:spPr>
          <a:xfrm>
            <a:off x="-45908" y="1536750"/>
            <a:ext cx="3108000" cy="0"/>
          </a:xfrm>
          <a:prstGeom prst="straightConnector1">
            <a:avLst/>
          </a:prstGeom>
          <a:noFill/>
          <a:ln w="9525" cap="flat" cmpd="sng">
            <a:solidFill>
              <a:schemeClr val="dk2"/>
            </a:solidFill>
            <a:prstDash val="solid"/>
            <a:round/>
            <a:headEnd type="none" w="med" len="med"/>
            <a:tailEnd type="oval"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514"/>
        <p:cNvGrpSpPr/>
        <p:nvPr/>
      </p:nvGrpSpPr>
      <p:grpSpPr>
        <a:xfrm>
          <a:off x="0" y="0"/>
          <a:ext cx="0" cy="0"/>
          <a:chOff x="0" y="0"/>
          <a:chExt cx="0" cy="0"/>
        </a:xfrm>
      </p:grpSpPr>
      <p:pic>
        <p:nvPicPr>
          <p:cNvPr id="515" name="Google Shape;515;p40"/>
          <p:cNvPicPr preferRelativeResize="0"/>
          <p:nvPr/>
        </p:nvPicPr>
        <p:blipFill>
          <a:blip r:embed="rId3">
            <a:alphaModFix/>
          </a:blip>
          <a:stretch>
            <a:fillRect/>
          </a:stretch>
        </p:blipFill>
        <p:spPr>
          <a:xfrm>
            <a:off x="0" y="0"/>
            <a:ext cx="5616225" cy="3242000"/>
          </a:xfrm>
          <a:prstGeom prst="rect">
            <a:avLst/>
          </a:prstGeom>
          <a:noFill/>
          <a:ln>
            <a:noFill/>
          </a:ln>
        </p:spPr>
      </p:pic>
      <p:sp>
        <p:nvSpPr>
          <p:cNvPr id="516" name="Google Shape;516;p40"/>
          <p:cNvSpPr/>
          <p:nvPr/>
        </p:nvSpPr>
        <p:spPr>
          <a:xfrm flipH="1">
            <a:off x="4133701" y="1762199"/>
            <a:ext cx="5010300" cy="3381300"/>
          </a:xfrm>
          <a:prstGeom prst="snip1Rect">
            <a:avLst>
              <a:gd name="adj" fmla="val 4387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txBox="1">
            <a:spLocks noGrp="1"/>
          </p:cNvSpPr>
          <p:nvPr>
            <p:ph type="title"/>
          </p:nvPr>
        </p:nvSpPr>
        <p:spPr>
          <a:xfrm>
            <a:off x="5727450" y="2469075"/>
            <a:ext cx="2694300" cy="615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FUTURE</a:t>
            </a:r>
            <a:endParaRPr/>
          </a:p>
        </p:txBody>
      </p:sp>
      <p:sp>
        <p:nvSpPr>
          <p:cNvPr id="518" name="Google Shape;518;p40"/>
          <p:cNvSpPr txBox="1">
            <a:spLocks noGrp="1"/>
          </p:cNvSpPr>
          <p:nvPr>
            <p:ph type="subTitle" idx="1"/>
          </p:nvPr>
        </p:nvSpPr>
        <p:spPr>
          <a:xfrm>
            <a:off x="5727451" y="3513212"/>
            <a:ext cx="2694300" cy="9234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Venus has a beautiful name and the second planet from the Sun, it’s terribly hot</a:t>
            </a:r>
            <a:endParaRPr/>
          </a:p>
        </p:txBody>
      </p:sp>
      <p:cxnSp>
        <p:nvCxnSpPr>
          <p:cNvPr id="519" name="Google Shape;519;p40"/>
          <p:cNvCxnSpPr/>
          <p:nvPr/>
        </p:nvCxnSpPr>
        <p:spPr>
          <a:xfrm rot="10800000">
            <a:off x="6073059" y="3298949"/>
            <a:ext cx="3108000" cy="0"/>
          </a:xfrm>
          <a:prstGeom prst="straightConnector1">
            <a:avLst/>
          </a:prstGeom>
          <a:noFill/>
          <a:ln w="9525" cap="flat" cmpd="sng">
            <a:solidFill>
              <a:schemeClr val="lt1"/>
            </a:solidFill>
            <a:prstDash val="solid"/>
            <a:round/>
            <a:headEnd type="none" w="med" len="med"/>
            <a:tailEnd type="oval" w="med" len="med"/>
          </a:ln>
        </p:spPr>
      </p:cxnSp>
      <p:grpSp>
        <p:nvGrpSpPr>
          <p:cNvPr id="520" name="Google Shape;520;p40"/>
          <p:cNvGrpSpPr/>
          <p:nvPr/>
        </p:nvGrpSpPr>
        <p:grpSpPr>
          <a:xfrm>
            <a:off x="117963" y="3998219"/>
            <a:ext cx="4660623" cy="1211775"/>
            <a:chOff x="123077" y="3998200"/>
            <a:chExt cx="4660623" cy="1211775"/>
          </a:xfrm>
        </p:grpSpPr>
        <p:grpSp>
          <p:nvGrpSpPr>
            <p:cNvPr id="521" name="Google Shape;521;p40"/>
            <p:cNvGrpSpPr/>
            <p:nvPr/>
          </p:nvGrpSpPr>
          <p:grpSpPr>
            <a:xfrm rot="10800000" flipH="1">
              <a:off x="1683050" y="3998200"/>
              <a:ext cx="3100650" cy="1211775"/>
              <a:chOff x="-365050" y="-837825"/>
              <a:chExt cx="3100650" cy="1211775"/>
            </a:xfrm>
          </p:grpSpPr>
          <p:cxnSp>
            <p:nvCxnSpPr>
              <p:cNvPr id="522" name="Google Shape;522;p40"/>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523" name="Google Shape;523;p40"/>
              <p:cNvCxnSpPr/>
              <p:nvPr/>
            </p:nvCxnSpPr>
            <p:spPr>
              <a:xfrm>
                <a:off x="839600" y="373950"/>
                <a:ext cx="1896000" cy="0"/>
              </a:xfrm>
              <a:prstGeom prst="straightConnector1">
                <a:avLst/>
              </a:prstGeom>
              <a:noFill/>
              <a:ln w="9525" cap="flat" cmpd="sng">
                <a:solidFill>
                  <a:schemeClr val="accent2"/>
                </a:solidFill>
                <a:prstDash val="solid"/>
                <a:round/>
                <a:headEnd type="none" w="med" len="med"/>
                <a:tailEnd type="oval" w="med" len="med"/>
              </a:ln>
            </p:spPr>
          </p:cxnSp>
        </p:grpSp>
        <p:grpSp>
          <p:nvGrpSpPr>
            <p:cNvPr id="524" name="Google Shape;524;p40"/>
            <p:cNvGrpSpPr/>
            <p:nvPr/>
          </p:nvGrpSpPr>
          <p:grpSpPr>
            <a:xfrm rot="10800000" flipH="1">
              <a:off x="123077" y="4200380"/>
              <a:ext cx="2009569" cy="973361"/>
              <a:chOff x="5205411" y="-75307"/>
              <a:chExt cx="1728661" cy="837300"/>
            </a:xfrm>
          </p:grpSpPr>
          <p:cxnSp>
            <p:nvCxnSpPr>
              <p:cNvPr id="525" name="Google Shape;525;p40"/>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26" name="Google Shape;526;p40"/>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27" name="Google Shape;527;p40"/>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grpSp>
      <p:grpSp>
        <p:nvGrpSpPr>
          <p:cNvPr id="528" name="Google Shape;528;p40"/>
          <p:cNvGrpSpPr/>
          <p:nvPr/>
        </p:nvGrpSpPr>
        <p:grpSpPr>
          <a:xfrm rot="10800000">
            <a:off x="4365413" y="-66494"/>
            <a:ext cx="4660623" cy="1211775"/>
            <a:chOff x="123077" y="3998200"/>
            <a:chExt cx="4660623" cy="1211775"/>
          </a:xfrm>
        </p:grpSpPr>
        <p:grpSp>
          <p:nvGrpSpPr>
            <p:cNvPr id="529" name="Google Shape;529;p40"/>
            <p:cNvGrpSpPr/>
            <p:nvPr/>
          </p:nvGrpSpPr>
          <p:grpSpPr>
            <a:xfrm rot="10800000" flipH="1">
              <a:off x="1683050" y="3998200"/>
              <a:ext cx="3100650" cy="1211775"/>
              <a:chOff x="-365050" y="-837825"/>
              <a:chExt cx="3100650" cy="1211775"/>
            </a:xfrm>
          </p:grpSpPr>
          <p:cxnSp>
            <p:nvCxnSpPr>
              <p:cNvPr id="530" name="Google Shape;530;p40"/>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531" name="Google Shape;531;p40"/>
              <p:cNvCxnSpPr/>
              <p:nvPr/>
            </p:nvCxnSpPr>
            <p:spPr>
              <a:xfrm>
                <a:off x="839600" y="373950"/>
                <a:ext cx="1896000" cy="0"/>
              </a:xfrm>
              <a:prstGeom prst="straightConnector1">
                <a:avLst/>
              </a:prstGeom>
              <a:noFill/>
              <a:ln w="9525" cap="flat" cmpd="sng">
                <a:solidFill>
                  <a:schemeClr val="accent2"/>
                </a:solidFill>
                <a:prstDash val="solid"/>
                <a:round/>
                <a:headEnd type="none" w="med" len="med"/>
                <a:tailEnd type="oval" w="med" len="med"/>
              </a:ln>
            </p:spPr>
          </p:cxnSp>
        </p:grpSp>
        <p:grpSp>
          <p:nvGrpSpPr>
            <p:cNvPr id="532" name="Google Shape;532;p40"/>
            <p:cNvGrpSpPr/>
            <p:nvPr/>
          </p:nvGrpSpPr>
          <p:grpSpPr>
            <a:xfrm rot="10800000" flipH="1">
              <a:off x="123077" y="4200380"/>
              <a:ext cx="2009569" cy="973361"/>
              <a:chOff x="5205411" y="-75307"/>
              <a:chExt cx="1728661" cy="837300"/>
            </a:xfrm>
          </p:grpSpPr>
          <p:cxnSp>
            <p:nvCxnSpPr>
              <p:cNvPr id="533" name="Google Shape;533;p40"/>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34" name="Google Shape;534;p40"/>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35" name="Google Shape;535;p40"/>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grpSp>
      <p:sp>
        <p:nvSpPr>
          <p:cNvPr id="536" name="Google Shape;536;p40"/>
          <p:cNvSpPr/>
          <p:nvPr/>
        </p:nvSpPr>
        <p:spPr>
          <a:xfrm>
            <a:off x="648454" y="3084675"/>
            <a:ext cx="8895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a:off x="1466904" y="2865950"/>
            <a:ext cx="8895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541"/>
        <p:cNvGrpSpPr/>
        <p:nvPr/>
      </p:nvGrpSpPr>
      <p:grpSpPr>
        <a:xfrm>
          <a:off x="0" y="0"/>
          <a:ext cx="0" cy="0"/>
          <a:chOff x="0" y="0"/>
          <a:chExt cx="0" cy="0"/>
        </a:xfrm>
      </p:grpSpPr>
      <p:sp>
        <p:nvSpPr>
          <p:cNvPr id="542" name="Google Shape;542;p41"/>
          <p:cNvSpPr txBox="1">
            <a:spLocks noGrp="1"/>
          </p:cNvSpPr>
          <p:nvPr>
            <p:ph type="title"/>
          </p:nvPr>
        </p:nvSpPr>
        <p:spPr>
          <a:xfrm>
            <a:off x="713400" y="1371300"/>
            <a:ext cx="2798700" cy="14775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a:t>A PICTURE ALWAYS REINFORCES THE CONCEPT</a:t>
            </a:r>
            <a:endParaRPr/>
          </a:p>
        </p:txBody>
      </p:sp>
      <p:sp>
        <p:nvSpPr>
          <p:cNvPr id="543" name="Google Shape;543;p41"/>
          <p:cNvSpPr txBox="1">
            <a:spLocks noGrp="1"/>
          </p:cNvSpPr>
          <p:nvPr>
            <p:ph type="subTitle" idx="1"/>
          </p:nvPr>
        </p:nvSpPr>
        <p:spPr>
          <a:xfrm>
            <a:off x="713401" y="2848805"/>
            <a:ext cx="2798700" cy="923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Images reveal large amounts of data, so remember: use an image instead of long texts</a:t>
            </a:r>
            <a:endParaRPr/>
          </a:p>
        </p:txBody>
      </p:sp>
      <p:pic>
        <p:nvPicPr>
          <p:cNvPr id="544" name="Google Shape;544;p41"/>
          <p:cNvPicPr preferRelativeResize="0"/>
          <p:nvPr/>
        </p:nvPicPr>
        <p:blipFill>
          <a:blip r:embed="rId3">
            <a:alphaModFix/>
          </a:blip>
          <a:stretch>
            <a:fillRect/>
          </a:stretch>
        </p:blipFill>
        <p:spPr>
          <a:xfrm>
            <a:off x="4007550" y="688950"/>
            <a:ext cx="5136600" cy="3765600"/>
          </a:xfrm>
          <a:prstGeom prst="snip2DiagRect">
            <a:avLst>
              <a:gd name="adj1" fmla="val 0"/>
              <a:gd name="adj2" fmla="val 16667"/>
            </a:avLst>
          </a:prstGeom>
          <a:noFill/>
          <a:ln>
            <a:noFill/>
          </a:ln>
        </p:spPr>
      </p:pic>
      <p:grpSp>
        <p:nvGrpSpPr>
          <p:cNvPr id="545" name="Google Shape;545;p41"/>
          <p:cNvGrpSpPr/>
          <p:nvPr/>
        </p:nvGrpSpPr>
        <p:grpSpPr>
          <a:xfrm rot="10800000" flipH="1">
            <a:off x="-25500" y="4241429"/>
            <a:ext cx="3419250" cy="802275"/>
            <a:chOff x="44450" y="-428325"/>
            <a:chExt cx="3419250" cy="802275"/>
          </a:xfrm>
        </p:grpSpPr>
        <p:cxnSp>
          <p:nvCxnSpPr>
            <p:cNvPr id="546" name="Google Shape;546;p41"/>
            <p:cNvCxnSpPr/>
            <p:nvPr/>
          </p:nvCxnSpPr>
          <p:spPr>
            <a:xfrm>
              <a:off x="44450" y="-428325"/>
              <a:ext cx="798600" cy="798600"/>
            </a:xfrm>
            <a:prstGeom prst="straightConnector1">
              <a:avLst/>
            </a:prstGeom>
            <a:noFill/>
            <a:ln w="9525" cap="flat" cmpd="sng">
              <a:solidFill>
                <a:schemeClr val="accent2"/>
              </a:solidFill>
              <a:prstDash val="solid"/>
              <a:round/>
              <a:headEnd type="none" w="med" len="med"/>
              <a:tailEnd type="none" w="med" len="med"/>
            </a:ln>
          </p:spPr>
        </p:cxnSp>
        <p:cxnSp>
          <p:nvCxnSpPr>
            <p:cNvPr id="547" name="Google Shape;547;p41"/>
            <p:cNvCxnSpPr/>
            <p:nvPr/>
          </p:nvCxnSpPr>
          <p:spPr>
            <a:xfrm>
              <a:off x="839600" y="373950"/>
              <a:ext cx="2624100" cy="0"/>
            </a:xfrm>
            <a:prstGeom prst="straightConnector1">
              <a:avLst/>
            </a:prstGeom>
            <a:noFill/>
            <a:ln w="9525" cap="flat" cmpd="sng">
              <a:solidFill>
                <a:schemeClr val="accent2"/>
              </a:solidFill>
              <a:prstDash val="solid"/>
              <a:round/>
              <a:headEnd type="none" w="med" len="med"/>
              <a:tailEnd type="oval" w="med" len="med"/>
            </a:ln>
          </p:spPr>
        </p:cxnSp>
      </p:grpSp>
      <p:grpSp>
        <p:nvGrpSpPr>
          <p:cNvPr id="548" name="Google Shape;548;p41"/>
          <p:cNvGrpSpPr/>
          <p:nvPr/>
        </p:nvGrpSpPr>
        <p:grpSpPr>
          <a:xfrm flipH="1">
            <a:off x="713400" y="-450"/>
            <a:ext cx="3519500" cy="902521"/>
            <a:chOff x="-55800" y="-528571"/>
            <a:chExt cx="3519500" cy="902521"/>
          </a:xfrm>
        </p:grpSpPr>
        <p:cxnSp>
          <p:nvCxnSpPr>
            <p:cNvPr id="549" name="Google Shape;549;p41"/>
            <p:cNvCxnSpPr/>
            <p:nvPr/>
          </p:nvCxnSpPr>
          <p:spPr>
            <a:xfrm>
              <a:off x="-55800" y="-528571"/>
              <a:ext cx="898800" cy="898800"/>
            </a:xfrm>
            <a:prstGeom prst="straightConnector1">
              <a:avLst/>
            </a:prstGeom>
            <a:noFill/>
            <a:ln w="9525" cap="flat" cmpd="sng">
              <a:solidFill>
                <a:schemeClr val="accent2"/>
              </a:solidFill>
              <a:prstDash val="solid"/>
              <a:round/>
              <a:headEnd type="none" w="med" len="med"/>
              <a:tailEnd type="none" w="med" len="med"/>
            </a:ln>
          </p:spPr>
        </p:cxnSp>
        <p:cxnSp>
          <p:nvCxnSpPr>
            <p:cNvPr id="550" name="Google Shape;550;p41"/>
            <p:cNvCxnSpPr/>
            <p:nvPr/>
          </p:nvCxnSpPr>
          <p:spPr>
            <a:xfrm>
              <a:off x="839600" y="373950"/>
              <a:ext cx="2624100" cy="0"/>
            </a:xfrm>
            <a:prstGeom prst="straightConnector1">
              <a:avLst/>
            </a:prstGeom>
            <a:noFill/>
            <a:ln w="9525" cap="flat" cmpd="sng">
              <a:solidFill>
                <a:schemeClr val="accent2"/>
              </a:solidFill>
              <a:prstDash val="solid"/>
              <a:round/>
              <a:headEnd type="none" w="med" len="med"/>
              <a:tailEnd type="oval" w="med" len="med"/>
            </a:ln>
          </p:spPr>
        </p:cxnSp>
      </p:grpSp>
      <p:grpSp>
        <p:nvGrpSpPr>
          <p:cNvPr id="551" name="Google Shape;551;p41"/>
          <p:cNvGrpSpPr/>
          <p:nvPr/>
        </p:nvGrpSpPr>
        <p:grpSpPr>
          <a:xfrm flipH="1">
            <a:off x="3904902" y="-75295"/>
            <a:ext cx="2009569" cy="973361"/>
            <a:chOff x="5205411" y="-75307"/>
            <a:chExt cx="1728661" cy="837300"/>
          </a:xfrm>
        </p:grpSpPr>
        <p:cxnSp>
          <p:nvCxnSpPr>
            <p:cNvPr id="552" name="Google Shape;552;p41"/>
            <p:cNvCxnSpPr/>
            <p:nvPr/>
          </p:nvCxnSpPr>
          <p:spPr>
            <a:xfrm>
              <a:off x="5205411"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53" name="Google Shape;553;p41"/>
            <p:cNvCxnSpPr/>
            <p:nvPr/>
          </p:nvCxnSpPr>
          <p:spPr>
            <a:xfrm>
              <a:off x="5651144" y="-75307"/>
              <a:ext cx="837300" cy="837300"/>
            </a:xfrm>
            <a:prstGeom prst="straightConnector1">
              <a:avLst/>
            </a:prstGeom>
            <a:noFill/>
            <a:ln w="9525" cap="flat" cmpd="sng">
              <a:solidFill>
                <a:schemeClr val="accent2"/>
              </a:solidFill>
              <a:prstDash val="solid"/>
              <a:round/>
              <a:headEnd type="none" w="med" len="med"/>
              <a:tailEnd type="oval" w="med" len="med"/>
            </a:ln>
          </p:spPr>
        </p:cxnSp>
        <p:cxnSp>
          <p:nvCxnSpPr>
            <p:cNvPr id="554" name="Google Shape;554;p41"/>
            <p:cNvCxnSpPr/>
            <p:nvPr/>
          </p:nvCxnSpPr>
          <p:spPr>
            <a:xfrm>
              <a:off x="6096772" y="-75307"/>
              <a:ext cx="837300" cy="83730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26" name="Imagen 25">
            <a:extLst>
              <a:ext uri="{FF2B5EF4-FFF2-40B4-BE49-F238E27FC236}">
                <a16:creationId xmlns:a16="http://schemas.microsoft.com/office/drawing/2014/main" id="{A6BF653C-7AED-BD7E-DD64-CBB1780B5A20}"/>
              </a:ext>
            </a:extLst>
          </p:cNvPr>
          <p:cNvPicPr>
            <a:picLocks noChangeAspect="1"/>
          </p:cNvPicPr>
          <p:nvPr/>
        </p:nvPicPr>
        <p:blipFill rotWithShape="1">
          <a:blip r:embed="rId3">
            <a:extLst>
              <a:ext uri="{28A0092B-C50C-407E-A947-70E740481C1C}">
                <a14:useLocalDpi xmlns:a14="http://schemas.microsoft.com/office/drawing/2010/main" val="0"/>
              </a:ext>
            </a:extLst>
          </a:blip>
          <a:srcRect l="4348" r="27014" b="11616"/>
          <a:stretch/>
        </p:blipFill>
        <p:spPr>
          <a:xfrm rot="16200000">
            <a:off x="5751212" y="2095903"/>
            <a:ext cx="948501" cy="1429639"/>
          </a:xfrm>
          <a:prstGeom prst="rect">
            <a:avLst/>
          </a:prstGeom>
        </p:spPr>
      </p:pic>
      <p:pic>
        <p:nvPicPr>
          <p:cNvPr id="29" name="Imagen 28">
            <a:extLst>
              <a:ext uri="{FF2B5EF4-FFF2-40B4-BE49-F238E27FC236}">
                <a16:creationId xmlns:a16="http://schemas.microsoft.com/office/drawing/2014/main" id="{B4D392CE-468B-8800-2AC9-F090BCF77AD8}"/>
              </a:ext>
            </a:extLst>
          </p:cNvPr>
          <p:cNvPicPr>
            <a:picLocks noChangeAspect="1"/>
          </p:cNvPicPr>
          <p:nvPr/>
        </p:nvPicPr>
        <p:blipFill rotWithShape="1">
          <a:blip r:embed="rId4">
            <a:extLst>
              <a:ext uri="{28A0092B-C50C-407E-A947-70E740481C1C}">
                <a14:useLocalDpi xmlns:a14="http://schemas.microsoft.com/office/drawing/2010/main" val="0"/>
              </a:ext>
            </a:extLst>
          </a:blip>
          <a:srcRect l="8919" t="21121" r="17701" b="21121"/>
          <a:stretch/>
        </p:blipFill>
        <p:spPr>
          <a:xfrm>
            <a:off x="198812" y="625298"/>
            <a:ext cx="1504822" cy="906617"/>
          </a:xfrm>
          <a:prstGeom prst="rect">
            <a:avLst/>
          </a:prstGeom>
        </p:spPr>
      </p:pic>
      <p:pic>
        <p:nvPicPr>
          <p:cNvPr id="48" name="Imagen 47">
            <a:extLst>
              <a:ext uri="{FF2B5EF4-FFF2-40B4-BE49-F238E27FC236}">
                <a16:creationId xmlns:a16="http://schemas.microsoft.com/office/drawing/2014/main" id="{35A39B49-F4EB-6E6F-B20F-2ED769F385DE}"/>
              </a:ext>
            </a:extLst>
          </p:cNvPr>
          <p:cNvPicPr>
            <a:picLocks noChangeAspect="1"/>
          </p:cNvPicPr>
          <p:nvPr/>
        </p:nvPicPr>
        <p:blipFill rotWithShape="1">
          <a:blip r:embed="rId5">
            <a:extLst>
              <a:ext uri="{28A0092B-C50C-407E-A947-70E740481C1C}">
                <a14:useLocalDpi xmlns:a14="http://schemas.microsoft.com/office/drawing/2010/main" val="0"/>
              </a:ext>
            </a:extLst>
          </a:blip>
          <a:srcRect t="16818" b="15025"/>
          <a:stretch/>
        </p:blipFill>
        <p:spPr>
          <a:xfrm>
            <a:off x="2030635" y="491742"/>
            <a:ext cx="1504822" cy="1139733"/>
          </a:xfrm>
          <a:prstGeom prst="rect">
            <a:avLst/>
          </a:prstGeom>
        </p:spPr>
      </p:pic>
      <p:pic>
        <p:nvPicPr>
          <p:cNvPr id="49" name="Imagen 48">
            <a:extLst>
              <a:ext uri="{FF2B5EF4-FFF2-40B4-BE49-F238E27FC236}">
                <a16:creationId xmlns:a16="http://schemas.microsoft.com/office/drawing/2014/main" id="{67B26F07-AE80-0440-627B-DC7E5DB12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3304452">
            <a:off x="3874774" y="420169"/>
            <a:ext cx="1409690" cy="1273707"/>
          </a:xfrm>
          <a:prstGeom prst="rect">
            <a:avLst/>
          </a:prstGeom>
        </p:spPr>
      </p:pic>
      <p:pic>
        <p:nvPicPr>
          <p:cNvPr id="50" name="Imagen 49">
            <a:extLst>
              <a:ext uri="{FF2B5EF4-FFF2-40B4-BE49-F238E27FC236}">
                <a16:creationId xmlns:a16="http://schemas.microsoft.com/office/drawing/2014/main" id="{47678A82-1E17-0A07-BCDB-9BDC41D5C13B}"/>
              </a:ext>
            </a:extLst>
          </p:cNvPr>
          <p:cNvPicPr>
            <a:picLocks noChangeAspect="1"/>
          </p:cNvPicPr>
          <p:nvPr/>
        </p:nvPicPr>
        <p:blipFill rotWithShape="1">
          <a:blip r:embed="rId4">
            <a:extLst>
              <a:ext uri="{28A0092B-C50C-407E-A947-70E740481C1C}">
                <a14:useLocalDpi xmlns:a14="http://schemas.microsoft.com/office/drawing/2010/main" val="0"/>
              </a:ext>
            </a:extLst>
          </a:blip>
          <a:srcRect l="8919" t="21121" r="17701" b="21121"/>
          <a:stretch/>
        </p:blipFill>
        <p:spPr>
          <a:xfrm>
            <a:off x="36060" y="424194"/>
            <a:ext cx="1901777" cy="1145773"/>
          </a:xfrm>
          <a:prstGeom prst="rect">
            <a:avLst/>
          </a:prstGeom>
        </p:spPr>
      </p:pic>
      <p:pic>
        <p:nvPicPr>
          <p:cNvPr id="51" name="Imagen 50">
            <a:extLst>
              <a:ext uri="{FF2B5EF4-FFF2-40B4-BE49-F238E27FC236}">
                <a16:creationId xmlns:a16="http://schemas.microsoft.com/office/drawing/2014/main" id="{AEA3F511-714A-48C3-775A-32D43483E0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00949">
            <a:off x="962767" y="2467128"/>
            <a:ext cx="1107169" cy="632512"/>
          </a:xfrm>
          <a:prstGeom prst="rect">
            <a:avLst/>
          </a:prstGeom>
        </p:spPr>
      </p:pic>
      <p:pic>
        <p:nvPicPr>
          <p:cNvPr id="53" name="Imagen 52">
            <a:extLst>
              <a:ext uri="{FF2B5EF4-FFF2-40B4-BE49-F238E27FC236}">
                <a16:creationId xmlns:a16="http://schemas.microsoft.com/office/drawing/2014/main" id="{BE755D9A-DF6C-4261-D059-318093A151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78441" y="2420715"/>
            <a:ext cx="1504822" cy="755815"/>
          </a:xfrm>
          <a:prstGeom prst="rect">
            <a:avLst/>
          </a:prstGeom>
        </p:spPr>
      </p:pic>
      <p:pic>
        <p:nvPicPr>
          <p:cNvPr id="54" name="Imagen 53">
            <a:extLst>
              <a:ext uri="{FF2B5EF4-FFF2-40B4-BE49-F238E27FC236}">
                <a16:creationId xmlns:a16="http://schemas.microsoft.com/office/drawing/2014/main" id="{01A633E3-6AED-7285-E108-E51E3040FF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80633" y="2326210"/>
            <a:ext cx="1352969" cy="1037016"/>
          </a:xfrm>
          <a:prstGeom prst="rect">
            <a:avLst/>
          </a:prstGeom>
        </p:spPr>
      </p:pic>
      <p:pic>
        <p:nvPicPr>
          <p:cNvPr id="55" name="Imagen 54">
            <a:extLst>
              <a:ext uri="{FF2B5EF4-FFF2-40B4-BE49-F238E27FC236}">
                <a16:creationId xmlns:a16="http://schemas.microsoft.com/office/drawing/2014/main" id="{4A340129-D0D4-E0AA-537B-F952013632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61877" y="2316701"/>
            <a:ext cx="1641715" cy="1089193"/>
          </a:xfrm>
          <a:prstGeom prst="rect">
            <a:avLst/>
          </a:prstGeom>
        </p:spPr>
      </p:pic>
      <p:pic>
        <p:nvPicPr>
          <p:cNvPr id="56" name="Imagen 55">
            <a:extLst>
              <a:ext uri="{FF2B5EF4-FFF2-40B4-BE49-F238E27FC236}">
                <a16:creationId xmlns:a16="http://schemas.microsoft.com/office/drawing/2014/main" id="{11397170-05CD-4876-1DA1-9789DEAA01A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35457" y="3912050"/>
            <a:ext cx="1191284" cy="1191284"/>
          </a:xfrm>
          <a:prstGeom prst="rect">
            <a:avLst/>
          </a:prstGeom>
        </p:spPr>
      </p:pic>
      <p:pic>
        <p:nvPicPr>
          <p:cNvPr id="57" name="Imagen 56">
            <a:extLst>
              <a:ext uri="{FF2B5EF4-FFF2-40B4-BE49-F238E27FC236}">
                <a16:creationId xmlns:a16="http://schemas.microsoft.com/office/drawing/2014/main" id="{0879B68D-7783-D217-7456-CD2D448149FF}"/>
              </a:ext>
            </a:extLst>
          </p:cNvPr>
          <p:cNvPicPr>
            <a:picLocks noChangeAspect="1"/>
          </p:cNvPicPr>
          <p:nvPr/>
        </p:nvPicPr>
        <p:blipFill rotWithShape="1">
          <a:blip r:embed="rId12">
            <a:extLst>
              <a:ext uri="{28A0092B-C50C-407E-A947-70E740481C1C}">
                <a14:useLocalDpi xmlns:a14="http://schemas.microsoft.com/office/drawing/2010/main" val="0"/>
              </a:ext>
            </a:extLst>
          </a:blip>
          <a:srcRect l="13217" t="5689" r="4212"/>
          <a:stretch/>
        </p:blipFill>
        <p:spPr>
          <a:xfrm>
            <a:off x="5275307" y="3841954"/>
            <a:ext cx="1153055" cy="1246537"/>
          </a:xfrm>
          <a:prstGeom prst="rect">
            <a:avLst/>
          </a:prstGeom>
        </p:spPr>
      </p:pic>
      <p:pic>
        <p:nvPicPr>
          <p:cNvPr id="58" name="Imagen 57">
            <a:extLst>
              <a:ext uri="{FF2B5EF4-FFF2-40B4-BE49-F238E27FC236}">
                <a16:creationId xmlns:a16="http://schemas.microsoft.com/office/drawing/2014/main" id="{758F9B4D-D2B7-022E-8E43-9AB11DB18CA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70153" y="3817759"/>
            <a:ext cx="2516271" cy="1324939"/>
          </a:xfrm>
          <a:prstGeom prst="rect">
            <a:avLst/>
          </a:prstGeom>
        </p:spPr>
      </p:pic>
      <p:sp>
        <p:nvSpPr>
          <p:cNvPr id="62" name="Google Shape;331;p33">
            <a:extLst>
              <a:ext uri="{FF2B5EF4-FFF2-40B4-BE49-F238E27FC236}">
                <a16:creationId xmlns:a16="http://schemas.microsoft.com/office/drawing/2014/main" id="{4CD5EAB7-63A7-6B3C-1B51-ECF6F0BD6AA7}"/>
              </a:ext>
            </a:extLst>
          </p:cNvPr>
          <p:cNvSpPr/>
          <p:nvPr/>
        </p:nvSpPr>
        <p:spPr>
          <a:xfrm>
            <a:off x="2030635" y="58266"/>
            <a:ext cx="1351187" cy="307778"/>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CO" dirty="0"/>
              <a:t>Modulo wifi</a:t>
            </a:r>
            <a:endParaRPr dirty="0"/>
          </a:p>
        </p:txBody>
      </p:sp>
      <p:sp>
        <p:nvSpPr>
          <p:cNvPr id="63" name="Google Shape;331;p33">
            <a:extLst>
              <a:ext uri="{FF2B5EF4-FFF2-40B4-BE49-F238E27FC236}">
                <a16:creationId xmlns:a16="http://schemas.microsoft.com/office/drawing/2014/main" id="{FE8A3D1A-5BEB-9050-4F7D-D37F031E6B2B}"/>
              </a:ext>
            </a:extLst>
          </p:cNvPr>
          <p:cNvSpPr/>
          <p:nvPr/>
        </p:nvSpPr>
        <p:spPr>
          <a:xfrm>
            <a:off x="3715376" y="56682"/>
            <a:ext cx="1684739" cy="307778"/>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CO" dirty="0"/>
              <a:t>Modulo bluetooth</a:t>
            </a:r>
            <a:endParaRPr dirty="0"/>
          </a:p>
        </p:txBody>
      </p:sp>
      <p:sp>
        <p:nvSpPr>
          <p:cNvPr id="64" name="Google Shape;331;p33">
            <a:extLst>
              <a:ext uri="{FF2B5EF4-FFF2-40B4-BE49-F238E27FC236}">
                <a16:creationId xmlns:a16="http://schemas.microsoft.com/office/drawing/2014/main" id="{D7669CC2-0851-4D11-F1BA-36BFF03A4B11}"/>
              </a:ext>
            </a:extLst>
          </p:cNvPr>
          <p:cNvSpPr/>
          <p:nvPr/>
        </p:nvSpPr>
        <p:spPr>
          <a:xfrm>
            <a:off x="49027" y="56682"/>
            <a:ext cx="1901777" cy="307778"/>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CO" dirty="0"/>
              <a:t>Arduino Mega 2560</a:t>
            </a:r>
          </a:p>
        </p:txBody>
      </p:sp>
      <p:sp>
        <p:nvSpPr>
          <p:cNvPr id="65" name="Google Shape;331;p33">
            <a:extLst>
              <a:ext uri="{FF2B5EF4-FFF2-40B4-BE49-F238E27FC236}">
                <a16:creationId xmlns:a16="http://schemas.microsoft.com/office/drawing/2014/main" id="{A6A2C41F-2807-F506-38D9-E8203F58D4E9}"/>
              </a:ext>
            </a:extLst>
          </p:cNvPr>
          <p:cNvSpPr/>
          <p:nvPr/>
        </p:nvSpPr>
        <p:spPr>
          <a:xfrm>
            <a:off x="2261784" y="1691112"/>
            <a:ext cx="1441900" cy="529294"/>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CO" dirty="0"/>
              <a:t>Sensor Ultrasónico</a:t>
            </a:r>
            <a:endParaRPr dirty="0"/>
          </a:p>
        </p:txBody>
      </p:sp>
      <p:sp>
        <p:nvSpPr>
          <p:cNvPr id="66" name="Google Shape;331;p33">
            <a:extLst>
              <a:ext uri="{FF2B5EF4-FFF2-40B4-BE49-F238E27FC236}">
                <a16:creationId xmlns:a16="http://schemas.microsoft.com/office/drawing/2014/main" id="{C42401EA-D241-C4A3-A41C-92BA154C07C3}"/>
              </a:ext>
            </a:extLst>
          </p:cNvPr>
          <p:cNvSpPr/>
          <p:nvPr/>
        </p:nvSpPr>
        <p:spPr>
          <a:xfrm>
            <a:off x="765307" y="1725899"/>
            <a:ext cx="1441900" cy="529294"/>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CO" dirty="0"/>
              <a:t>Sensor Infrarrojo</a:t>
            </a:r>
            <a:endParaRPr dirty="0"/>
          </a:p>
        </p:txBody>
      </p:sp>
      <p:sp>
        <p:nvSpPr>
          <p:cNvPr id="67" name="Google Shape;331;p33">
            <a:extLst>
              <a:ext uri="{FF2B5EF4-FFF2-40B4-BE49-F238E27FC236}">
                <a16:creationId xmlns:a16="http://schemas.microsoft.com/office/drawing/2014/main" id="{3E7AC655-3608-B3D1-2E23-EE9039537B8B}"/>
              </a:ext>
            </a:extLst>
          </p:cNvPr>
          <p:cNvSpPr/>
          <p:nvPr/>
        </p:nvSpPr>
        <p:spPr>
          <a:xfrm>
            <a:off x="4005768" y="1691112"/>
            <a:ext cx="1414831" cy="529294"/>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CO" dirty="0"/>
              <a:t>Micro </a:t>
            </a:r>
          </a:p>
          <a:p>
            <a:pPr marL="0" lvl="0" indent="0" algn="ctr" rtl="0">
              <a:spcBef>
                <a:spcPts val="0"/>
              </a:spcBef>
              <a:spcAft>
                <a:spcPts val="0"/>
              </a:spcAft>
              <a:buNone/>
            </a:pPr>
            <a:r>
              <a:rPr lang="es-CO" dirty="0"/>
              <a:t>Servo Motor</a:t>
            </a:r>
            <a:endParaRPr dirty="0"/>
          </a:p>
        </p:txBody>
      </p:sp>
      <p:sp>
        <p:nvSpPr>
          <p:cNvPr id="68" name="Google Shape;331;p33">
            <a:extLst>
              <a:ext uri="{FF2B5EF4-FFF2-40B4-BE49-F238E27FC236}">
                <a16:creationId xmlns:a16="http://schemas.microsoft.com/office/drawing/2014/main" id="{FDCD98A3-56DB-EC2B-B47B-B400FFB5D745}"/>
              </a:ext>
            </a:extLst>
          </p:cNvPr>
          <p:cNvSpPr/>
          <p:nvPr/>
        </p:nvSpPr>
        <p:spPr>
          <a:xfrm>
            <a:off x="5632480" y="1691112"/>
            <a:ext cx="1345961" cy="529294"/>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CO" dirty="0"/>
              <a:t>Controlador De Motor</a:t>
            </a:r>
            <a:endParaRPr dirty="0"/>
          </a:p>
        </p:txBody>
      </p:sp>
      <p:sp>
        <p:nvSpPr>
          <p:cNvPr id="69" name="Google Shape;331;p33">
            <a:extLst>
              <a:ext uri="{FF2B5EF4-FFF2-40B4-BE49-F238E27FC236}">
                <a16:creationId xmlns:a16="http://schemas.microsoft.com/office/drawing/2014/main" id="{BA279100-A7AB-EA01-529C-604550C27B25}"/>
              </a:ext>
            </a:extLst>
          </p:cNvPr>
          <p:cNvSpPr/>
          <p:nvPr/>
        </p:nvSpPr>
        <p:spPr>
          <a:xfrm>
            <a:off x="7057871" y="1689131"/>
            <a:ext cx="1345961" cy="529294"/>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CO" dirty="0"/>
              <a:t>Medidor De Voltaje</a:t>
            </a:r>
            <a:endParaRPr dirty="0"/>
          </a:p>
        </p:txBody>
      </p:sp>
      <p:sp>
        <p:nvSpPr>
          <p:cNvPr id="71" name="Google Shape;331;p33">
            <a:extLst>
              <a:ext uri="{FF2B5EF4-FFF2-40B4-BE49-F238E27FC236}">
                <a16:creationId xmlns:a16="http://schemas.microsoft.com/office/drawing/2014/main" id="{5BA487B4-764D-8A60-92F8-191FD80E0816}"/>
              </a:ext>
            </a:extLst>
          </p:cNvPr>
          <p:cNvSpPr/>
          <p:nvPr/>
        </p:nvSpPr>
        <p:spPr>
          <a:xfrm>
            <a:off x="3310241" y="3511698"/>
            <a:ext cx="1641715" cy="32226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CO" dirty="0"/>
              <a:t>Batería De Litio</a:t>
            </a:r>
            <a:endParaRPr dirty="0"/>
          </a:p>
        </p:txBody>
      </p:sp>
      <p:sp>
        <p:nvSpPr>
          <p:cNvPr id="73" name="Google Shape;331;p33">
            <a:extLst>
              <a:ext uri="{FF2B5EF4-FFF2-40B4-BE49-F238E27FC236}">
                <a16:creationId xmlns:a16="http://schemas.microsoft.com/office/drawing/2014/main" id="{F02DC1ED-4A53-37DC-E769-AFD5B475B686}"/>
              </a:ext>
            </a:extLst>
          </p:cNvPr>
          <p:cNvSpPr/>
          <p:nvPr/>
        </p:nvSpPr>
        <p:spPr>
          <a:xfrm>
            <a:off x="5034177" y="3519694"/>
            <a:ext cx="1191285" cy="32226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CO" dirty="0"/>
              <a:t>Motor </a:t>
            </a:r>
            <a:endParaRPr dirty="0"/>
          </a:p>
        </p:txBody>
      </p:sp>
      <p:sp>
        <p:nvSpPr>
          <p:cNvPr id="74" name="Google Shape;331;p33">
            <a:extLst>
              <a:ext uri="{FF2B5EF4-FFF2-40B4-BE49-F238E27FC236}">
                <a16:creationId xmlns:a16="http://schemas.microsoft.com/office/drawing/2014/main" id="{DAFD9CA9-452F-4618-6DE8-64FCACD4FEAA}"/>
              </a:ext>
            </a:extLst>
          </p:cNvPr>
          <p:cNvSpPr/>
          <p:nvPr/>
        </p:nvSpPr>
        <p:spPr>
          <a:xfrm>
            <a:off x="6570153" y="3464487"/>
            <a:ext cx="2516271" cy="32226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CO" dirty="0"/>
              <a:t>Llantas </a:t>
            </a:r>
            <a:r>
              <a:rPr lang="es-CO" dirty="0" err="1"/>
              <a:t>Mecanum</a:t>
            </a:r>
            <a:endParaRPr dirty="0"/>
          </a:p>
        </p:txBody>
      </p:sp>
      <p:pic>
        <p:nvPicPr>
          <p:cNvPr id="75" name="Imagen 74">
            <a:extLst>
              <a:ext uri="{FF2B5EF4-FFF2-40B4-BE49-F238E27FC236}">
                <a16:creationId xmlns:a16="http://schemas.microsoft.com/office/drawing/2014/main" id="{A14FEC98-6E35-AEEA-CE88-244EE2ACD0DD}"/>
              </a:ext>
            </a:extLst>
          </p:cNvPr>
          <p:cNvPicPr>
            <a:picLocks noChangeAspect="1"/>
          </p:cNvPicPr>
          <p:nvPr/>
        </p:nvPicPr>
        <p:blipFill>
          <a:blip r:embed="rId14"/>
          <a:stretch>
            <a:fillRect/>
          </a:stretch>
        </p:blipFill>
        <p:spPr>
          <a:xfrm>
            <a:off x="1216689" y="3812778"/>
            <a:ext cx="2090190" cy="705424"/>
          </a:xfrm>
          <a:prstGeom prst="rect">
            <a:avLst/>
          </a:prstGeom>
        </p:spPr>
      </p:pic>
      <p:pic>
        <p:nvPicPr>
          <p:cNvPr id="76" name="Imagen 75">
            <a:extLst>
              <a:ext uri="{FF2B5EF4-FFF2-40B4-BE49-F238E27FC236}">
                <a16:creationId xmlns:a16="http://schemas.microsoft.com/office/drawing/2014/main" id="{B4E9F176-3322-662E-BDF2-7CCFF28BB412}"/>
              </a:ext>
            </a:extLst>
          </p:cNvPr>
          <p:cNvPicPr>
            <a:picLocks noChangeAspect="1"/>
          </p:cNvPicPr>
          <p:nvPr/>
        </p:nvPicPr>
        <p:blipFill>
          <a:blip r:embed="rId14"/>
          <a:stretch>
            <a:fillRect/>
          </a:stretch>
        </p:blipFill>
        <p:spPr>
          <a:xfrm>
            <a:off x="6332809" y="147168"/>
            <a:ext cx="2090190" cy="70542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558"/>
        <p:cNvGrpSpPr/>
        <p:nvPr/>
      </p:nvGrpSpPr>
      <p:grpSpPr>
        <a:xfrm>
          <a:off x="0" y="0"/>
          <a:ext cx="0" cy="0"/>
          <a:chOff x="0" y="0"/>
          <a:chExt cx="0" cy="0"/>
        </a:xfrm>
      </p:grpSpPr>
      <p:sp>
        <p:nvSpPr>
          <p:cNvPr id="559" name="Google Shape;559;p42"/>
          <p:cNvSpPr/>
          <p:nvPr/>
        </p:nvSpPr>
        <p:spPr>
          <a:xfrm>
            <a:off x="0" y="0"/>
            <a:ext cx="4168500" cy="1495500"/>
          </a:xfrm>
          <a:prstGeom prst="snip2DiagRect">
            <a:avLst>
              <a:gd name="adj1" fmla="val 0"/>
              <a:gd name="adj2" fmla="val 23043"/>
            </a:avLst>
          </a:prstGeom>
          <a:gradFill>
            <a:gsLst>
              <a:gs pos="0">
                <a:schemeClr val="dk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txBox="1">
            <a:spLocks noGrp="1"/>
          </p:cNvSpPr>
          <p:nvPr>
            <p:ph type="title"/>
          </p:nvPr>
        </p:nvSpPr>
        <p:spPr>
          <a:xfrm>
            <a:off x="1012125" y="397400"/>
            <a:ext cx="2811000" cy="923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t>A PICTURE IS WORTH A THOUSAND WORDS</a:t>
            </a:r>
            <a:endParaRPr/>
          </a:p>
        </p:txBody>
      </p:sp>
      <p:grpSp>
        <p:nvGrpSpPr>
          <p:cNvPr id="561" name="Google Shape;561;p42"/>
          <p:cNvGrpSpPr/>
          <p:nvPr/>
        </p:nvGrpSpPr>
        <p:grpSpPr>
          <a:xfrm>
            <a:off x="2926338" y="1421600"/>
            <a:ext cx="896775" cy="149400"/>
            <a:chOff x="1664075" y="4088600"/>
            <a:chExt cx="896775" cy="149400"/>
          </a:xfrm>
        </p:grpSpPr>
        <p:sp>
          <p:nvSpPr>
            <p:cNvPr id="562" name="Google Shape;562;p42"/>
            <p:cNvSpPr/>
            <p:nvPr/>
          </p:nvSpPr>
          <p:spPr>
            <a:xfrm>
              <a:off x="1887050" y="4088600"/>
              <a:ext cx="673800" cy="149400"/>
            </a:xfrm>
            <a:prstGeom prst="snip1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812725"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p:nvPr/>
          </p:nvSpPr>
          <p:spPr>
            <a:xfrm>
              <a:off x="1738400"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2"/>
            <p:cNvSpPr/>
            <p:nvPr/>
          </p:nvSpPr>
          <p:spPr>
            <a:xfrm>
              <a:off x="1664075" y="4088600"/>
              <a:ext cx="32700" cy="14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42"/>
          <p:cNvGrpSpPr/>
          <p:nvPr/>
        </p:nvGrpSpPr>
        <p:grpSpPr>
          <a:xfrm>
            <a:off x="155325" y="140888"/>
            <a:ext cx="987245" cy="256500"/>
            <a:chOff x="713275" y="4065425"/>
            <a:chExt cx="987245" cy="256500"/>
          </a:xfrm>
        </p:grpSpPr>
        <p:sp>
          <p:nvSpPr>
            <p:cNvPr id="567" name="Google Shape;567;p42"/>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2"/>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573"/>
        <p:cNvGrpSpPr/>
        <p:nvPr/>
      </p:nvGrpSpPr>
      <p:grpSpPr>
        <a:xfrm>
          <a:off x="0" y="0"/>
          <a:ext cx="0" cy="0"/>
          <a:chOff x="0" y="0"/>
          <a:chExt cx="0" cy="0"/>
        </a:xfrm>
      </p:grpSpPr>
      <p:sp>
        <p:nvSpPr>
          <p:cNvPr id="574" name="Google Shape;574;p43"/>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MAJOR REQUIREMENTS</a:t>
            </a:r>
            <a:endParaRPr/>
          </a:p>
        </p:txBody>
      </p:sp>
      <p:sp>
        <p:nvSpPr>
          <p:cNvPr id="575" name="Google Shape;575;p43"/>
          <p:cNvSpPr/>
          <p:nvPr/>
        </p:nvSpPr>
        <p:spPr>
          <a:xfrm>
            <a:off x="3585875" y="1848555"/>
            <a:ext cx="1972200" cy="1852200"/>
          </a:xfrm>
          <a:prstGeom prst="snip2DiagRect">
            <a:avLst>
              <a:gd name="adj1" fmla="val 0"/>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43"/>
          <p:cNvGrpSpPr/>
          <p:nvPr/>
        </p:nvGrpSpPr>
        <p:grpSpPr>
          <a:xfrm>
            <a:off x="4136675" y="2229675"/>
            <a:ext cx="870600" cy="1089857"/>
            <a:chOff x="4136675" y="2229675"/>
            <a:chExt cx="870600" cy="1089857"/>
          </a:xfrm>
        </p:grpSpPr>
        <p:sp>
          <p:nvSpPr>
            <p:cNvPr id="577" name="Google Shape;577;p43"/>
            <p:cNvSpPr/>
            <p:nvPr/>
          </p:nvSpPr>
          <p:spPr>
            <a:xfrm>
              <a:off x="4216250" y="2229675"/>
              <a:ext cx="711600" cy="1000200"/>
            </a:xfrm>
            <a:prstGeom prst="round2SameRect">
              <a:avLst>
                <a:gd name="adj1" fmla="val 16667"/>
                <a:gd name="adj2" fmla="val 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4136675" y="3224432"/>
              <a:ext cx="870600" cy="95100"/>
            </a:xfrm>
            <a:prstGeom prst="round2SameRect">
              <a:avLst>
                <a:gd name="adj1" fmla="val 16667"/>
                <a:gd name="adj2" fmla="val 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43"/>
            <p:cNvGrpSpPr/>
            <p:nvPr/>
          </p:nvGrpSpPr>
          <p:grpSpPr>
            <a:xfrm>
              <a:off x="4408430" y="2411185"/>
              <a:ext cx="327309" cy="470765"/>
              <a:chOff x="-1581150" y="-352425"/>
              <a:chExt cx="1238400" cy="1781175"/>
            </a:xfrm>
          </p:grpSpPr>
          <p:sp>
            <p:nvSpPr>
              <p:cNvPr id="580" name="Google Shape;580;p43"/>
              <p:cNvSpPr/>
              <p:nvPr/>
            </p:nvSpPr>
            <p:spPr>
              <a:xfrm>
                <a:off x="-1123950" y="-352425"/>
                <a:ext cx="781200" cy="11049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rot="10800000">
                <a:off x="-1581150" y="323850"/>
                <a:ext cx="781200" cy="11049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2" name="Google Shape;582;p43"/>
          <p:cNvSpPr txBox="1"/>
          <p:nvPr/>
        </p:nvSpPr>
        <p:spPr>
          <a:xfrm>
            <a:off x="672900" y="1411569"/>
            <a:ext cx="2184600" cy="40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lt1"/>
                </a:solidFill>
                <a:latin typeface="Share Tech"/>
                <a:ea typeface="Share Tech"/>
                <a:cs typeface="Share Tech"/>
                <a:sym typeface="Share Tech"/>
              </a:rPr>
              <a:t>MARS</a:t>
            </a:r>
            <a:endParaRPr sz="1800" b="1">
              <a:solidFill>
                <a:schemeClr val="lt1"/>
              </a:solidFill>
              <a:latin typeface="Share Tech"/>
              <a:ea typeface="Share Tech"/>
              <a:cs typeface="Share Tech"/>
              <a:sym typeface="Share Tech"/>
            </a:endParaRPr>
          </a:p>
        </p:txBody>
      </p:sp>
      <p:sp>
        <p:nvSpPr>
          <p:cNvPr id="583" name="Google Shape;583;p43"/>
          <p:cNvSpPr txBox="1"/>
          <p:nvPr/>
        </p:nvSpPr>
        <p:spPr>
          <a:xfrm>
            <a:off x="672900" y="1800194"/>
            <a:ext cx="2184600" cy="67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Abel"/>
                <a:ea typeface="Abel"/>
                <a:cs typeface="Abel"/>
                <a:sym typeface="Abel"/>
              </a:rPr>
              <a:t>Mars is red, but it’s surprisingly a cold place</a:t>
            </a:r>
            <a:endParaRPr sz="1600">
              <a:solidFill>
                <a:schemeClr val="lt1"/>
              </a:solidFill>
              <a:latin typeface="Abel"/>
              <a:ea typeface="Abel"/>
              <a:cs typeface="Abel"/>
              <a:sym typeface="Abel"/>
            </a:endParaRPr>
          </a:p>
        </p:txBody>
      </p:sp>
      <p:sp>
        <p:nvSpPr>
          <p:cNvPr id="584" name="Google Shape;584;p43"/>
          <p:cNvSpPr txBox="1"/>
          <p:nvPr/>
        </p:nvSpPr>
        <p:spPr>
          <a:xfrm>
            <a:off x="6286550" y="1411544"/>
            <a:ext cx="2184600" cy="40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Share Tech"/>
                <a:ea typeface="Share Tech"/>
                <a:cs typeface="Share Tech"/>
                <a:sym typeface="Share Tech"/>
              </a:rPr>
              <a:t>SATURN</a:t>
            </a:r>
            <a:endParaRPr sz="1800" b="1">
              <a:solidFill>
                <a:schemeClr val="lt1"/>
              </a:solidFill>
              <a:latin typeface="Share Tech"/>
              <a:ea typeface="Share Tech"/>
              <a:cs typeface="Share Tech"/>
              <a:sym typeface="Share Tech"/>
            </a:endParaRPr>
          </a:p>
        </p:txBody>
      </p:sp>
      <p:sp>
        <p:nvSpPr>
          <p:cNvPr id="585" name="Google Shape;585;p43"/>
          <p:cNvSpPr txBox="1"/>
          <p:nvPr/>
        </p:nvSpPr>
        <p:spPr>
          <a:xfrm>
            <a:off x="6286550" y="1800194"/>
            <a:ext cx="2184600" cy="6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Abel"/>
                <a:ea typeface="Abel"/>
                <a:cs typeface="Abel"/>
                <a:sym typeface="Abel"/>
              </a:rPr>
              <a:t>Saturn is the ringed one and a gas giant</a:t>
            </a:r>
            <a:endParaRPr sz="1600">
              <a:solidFill>
                <a:schemeClr val="lt1"/>
              </a:solidFill>
              <a:latin typeface="Abel"/>
              <a:ea typeface="Abel"/>
              <a:cs typeface="Abel"/>
              <a:sym typeface="Abel"/>
            </a:endParaRPr>
          </a:p>
        </p:txBody>
      </p:sp>
      <p:sp>
        <p:nvSpPr>
          <p:cNvPr id="586" name="Google Shape;586;p43"/>
          <p:cNvSpPr txBox="1"/>
          <p:nvPr/>
        </p:nvSpPr>
        <p:spPr>
          <a:xfrm>
            <a:off x="672900" y="3046170"/>
            <a:ext cx="2184600" cy="40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a:solidFill>
                  <a:schemeClr val="lt1"/>
                </a:solidFill>
                <a:latin typeface="Share Tech"/>
                <a:ea typeface="Share Tech"/>
                <a:cs typeface="Share Tech"/>
                <a:sym typeface="Share Tech"/>
              </a:rPr>
              <a:t>MERCURY</a:t>
            </a:r>
            <a:endParaRPr sz="1800" b="1">
              <a:solidFill>
                <a:schemeClr val="lt1"/>
              </a:solidFill>
              <a:latin typeface="Share Tech"/>
              <a:ea typeface="Share Tech"/>
              <a:cs typeface="Share Tech"/>
              <a:sym typeface="Share Tech"/>
            </a:endParaRPr>
          </a:p>
        </p:txBody>
      </p:sp>
      <p:sp>
        <p:nvSpPr>
          <p:cNvPr id="587" name="Google Shape;587;p43"/>
          <p:cNvSpPr txBox="1"/>
          <p:nvPr/>
        </p:nvSpPr>
        <p:spPr>
          <a:xfrm>
            <a:off x="672900" y="3435736"/>
            <a:ext cx="2184600" cy="672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lt1"/>
                </a:solidFill>
                <a:latin typeface="Abel"/>
                <a:ea typeface="Abel"/>
                <a:cs typeface="Abel"/>
                <a:sym typeface="Abel"/>
              </a:rPr>
              <a:t>Mercury is the closest planet to the Sun</a:t>
            </a:r>
            <a:endParaRPr sz="1600">
              <a:solidFill>
                <a:schemeClr val="lt1"/>
              </a:solidFill>
              <a:latin typeface="Abel"/>
              <a:ea typeface="Abel"/>
              <a:cs typeface="Abel"/>
              <a:sym typeface="Abel"/>
            </a:endParaRPr>
          </a:p>
        </p:txBody>
      </p:sp>
      <p:sp>
        <p:nvSpPr>
          <p:cNvPr id="588" name="Google Shape;588;p43"/>
          <p:cNvSpPr txBox="1"/>
          <p:nvPr/>
        </p:nvSpPr>
        <p:spPr>
          <a:xfrm>
            <a:off x="6286550" y="3046167"/>
            <a:ext cx="2184600" cy="40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Share Tech"/>
                <a:ea typeface="Share Tech"/>
                <a:cs typeface="Share Tech"/>
                <a:sym typeface="Share Tech"/>
              </a:rPr>
              <a:t>VENUS</a:t>
            </a:r>
            <a:endParaRPr sz="1800" b="1">
              <a:solidFill>
                <a:schemeClr val="lt1"/>
              </a:solidFill>
              <a:latin typeface="Share Tech"/>
              <a:ea typeface="Share Tech"/>
              <a:cs typeface="Share Tech"/>
              <a:sym typeface="Share Tech"/>
            </a:endParaRPr>
          </a:p>
        </p:txBody>
      </p:sp>
      <p:sp>
        <p:nvSpPr>
          <p:cNvPr id="589" name="Google Shape;589;p43"/>
          <p:cNvSpPr txBox="1"/>
          <p:nvPr/>
        </p:nvSpPr>
        <p:spPr>
          <a:xfrm>
            <a:off x="6286550" y="3435736"/>
            <a:ext cx="2184600" cy="6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Abel"/>
                <a:ea typeface="Abel"/>
                <a:cs typeface="Abel"/>
                <a:sym typeface="Abel"/>
              </a:rPr>
              <a:t>Venus has a beautiful name, but it's very hot</a:t>
            </a:r>
            <a:endParaRPr sz="1600">
              <a:solidFill>
                <a:schemeClr val="lt1"/>
              </a:solidFill>
              <a:latin typeface="Abel"/>
              <a:ea typeface="Abel"/>
              <a:cs typeface="Abel"/>
              <a:sym typeface="Abel"/>
            </a:endParaRPr>
          </a:p>
        </p:txBody>
      </p:sp>
      <p:cxnSp>
        <p:nvCxnSpPr>
          <p:cNvPr id="590" name="Google Shape;590;p43"/>
          <p:cNvCxnSpPr/>
          <p:nvPr/>
        </p:nvCxnSpPr>
        <p:spPr>
          <a:xfrm>
            <a:off x="2857475" y="1950925"/>
            <a:ext cx="443400" cy="818400"/>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591" name="Google Shape;591;p43"/>
          <p:cNvCxnSpPr/>
          <p:nvPr/>
        </p:nvCxnSpPr>
        <p:spPr>
          <a:xfrm rot="10800000" flipH="1">
            <a:off x="2857475" y="2769425"/>
            <a:ext cx="443400" cy="818400"/>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592" name="Google Shape;592;p43"/>
          <p:cNvCxnSpPr/>
          <p:nvPr/>
        </p:nvCxnSpPr>
        <p:spPr>
          <a:xfrm flipH="1">
            <a:off x="5843125" y="1950925"/>
            <a:ext cx="443400" cy="818400"/>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593" name="Google Shape;593;p43"/>
          <p:cNvCxnSpPr/>
          <p:nvPr/>
        </p:nvCxnSpPr>
        <p:spPr>
          <a:xfrm rot="10800000">
            <a:off x="5843125" y="2769425"/>
            <a:ext cx="443400" cy="818400"/>
          </a:xfrm>
          <a:prstGeom prst="bentConnector3">
            <a:avLst>
              <a:gd name="adj1" fmla="val 50000"/>
            </a:avLst>
          </a:prstGeom>
          <a:noFill/>
          <a:ln w="9525" cap="flat" cmpd="sng">
            <a:solidFill>
              <a:schemeClr val="accent1"/>
            </a:solidFill>
            <a:prstDash val="solid"/>
            <a:round/>
            <a:headEnd type="none" w="med" len="med"/>
            <a:tailEnd type="none" w="med" len="med"/>
          </a:ln>
        </p:spPr>
      </p:cxnSp>
      <p:sp>
        <p:nvSpPr>
          <p:cNvPr id="594" name="Google Shape;594;p43"/>
          <p:cNvSpPr/>
          <p:nvPr/>
        </p:nvSpPr>
        <p:spPr>
          <a:xfrm>
            <a:off x="3242150" y="1358975"/>
            <a:ext cx="1687200" cy="16872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43"/>
          <p:cNvGrpSpPr/>
          <p:nvPr/>
        </p:nvGrpSpPr>
        <p:grpSpPr>
          <a:xfrm>
            <a:off x="4755900" y="1156263"/>
            <a:ext cx="987245" cy="256500"/>
            <a:chOff x="713275" y="4065425"/>
            <a:chExt cx="987245" cy="256500"/>
          </a:xfrm>
        </p:grpSpPr>
        <p:sp>
          <p:nvSpPr>
            <p:cNvPr id="596" name="Google Shape;596;p43"/>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43"/>
          <p:cNvSpPr/>
          <p:nvPr/>
        </p:nvSpPr>
        <p:spPr>
          <a:xfrm>
            <a:off x="4184536" y="4136425"/>
            <a:ext cx="341100" cy="256500"/>
          </a:xfrm>
          <a:prstGeom prst="snip2DiagRect">
            <a:avLst>
              <a:gd name="adj1" fmla="val 0"/>
              <a:gd name="adj2" fmla="val 3574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3391864" y="4136425"/>
            <a:ext cx="710400" cy="256500"/>
          </a:xfrm>
          <a:prstGeom prst="snip2DiagRect">
            <a:avLst>
              <a:gd name="adj1" fmla="val 0"/>
              <a:gd name="adj2" fmla="val 3574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604"/>
        <p:cNvGrpSpPr/>
        <p:nvPr/>
      </p:nvGrpSpPr>
      <p:grpSpPr>
        <a:xfrm>
          <a:off x="0" y="0"/>
          <a:ext cx="0" cy="0"/>
          <a:chOff x="0" y="0"/>
          <a:chExt cx="0" cy="0"/>
        </a:xfrm>
      </p:grpSpPr>
      <p:sp>
        <p:nvSpPr>
          <p:cNvPr id="605" name="Google Shape;605;p44"/>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BUDGET</a:t>
            </a:r>
            <a:endParaRPr/>
          </a:p>
        </p:txBody>
      </p:sp>
      <p:sp>
        <p:nvSpPr>
          <p:cNvPr id="606" name="Google Shape;606;p44"/>
          <p:cNvSpPr txBox="1"/>
          <p:nvPr/>
        </p:nvSpPr>
        <p:spPr>
          <a:xfrm>
            <a:off x="1189376" y="1193213"/>
            <a:ext cx="22398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Share Tech"/>
                <a:ea typeface="Share Tech"/>
                <a:cs typeface="Share Tech"/>
                <a:sym typeface="Share Tech"/>
              </a:rPr>
              <a:t>$20.000</a:t>
            </a:r>
            <a:endParaRPr sz="1800" b="1">
              <a:solidFill>
                <a:schemeClr val="lt1"/>
              </a:solidFill>
              <a:latin typeface="Share Tech"/>
              <a:ea typeface="Share Tech"/>
              <a:cs typeface="Share Tech"/>
              <a:sym typeface="Share Tech"/>
            </a:endParaRPr>
          </a:p>
        </p:txBody>
      </p:sp>
      <p:sp>
        <p:nvSpPr>
          <p:cNvPr id="607" name="Google Shape;607;p44"/>
          <p:cNvSpPr txBox="1"/>
          <p:nvPr/>
        </p:nvSpPr>
        <p:spPr>
          <a:xfrm>
            <a:off x="1189387" y="1880850"/>
            <a:ext cx="2373600" cy="6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Abel"/>
                <a:ea typeface="Abel"/>
                <a:cs typeface="Abel"/>
                <a:sym typeface="Abel"/>
              </a:rPr>
              <a:t>Neptune is the farthest planet from the Sun</a:t>
            </a:r>
            <a:endParaRPr sz="1600">
              <a:solidFill>
                <a:schemeClr val="lt1"/>
              </a:solidFill>
              <a:latin typeface="Abel"/>
              <a:ea typeface="Abel"/>
              <a:cs typeface="Abel"/>
              <a:sym typeface="Abel"/>
            </a:endParaRPr>
          </a:p>
        </p:txBody>
      </p:sp>
      <p:sp>
        <p:nvSpPr>
          <p:cNvPr id="608" name="Google Shape;608;p44"/>
          <p:cNvSpPr/>
          <p:nvPr/>
        </p:nvSpPr>
        <p:spPr>
          <a:xfrm>
            <a:off x="720309" y="1304657"/>
            <a:ext cx="320400" cy="32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4"/>
          <p:cNvSpPr txBox="1"/>
          <p:nvPr/>
        </p:nvSpPr>
        <p:spPr>
          <a:xfrm>
            <a:off x="1189376" y="1480488"/>
            <a:ext cx="22398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Share Tech"/>
                <a:ea typeface="Share Tech"/>
                <a:cs typeface="Share Tech"/>
                <a:sym typeface="Share Tech"/>
              </a:rPr>
              <a:t>NEPTUNE</a:t>
            </a:r>
            <a:endParaRPr sz="1800" b="1">
              <a:solidFill>
                <a:schemeClr val="lt1"/>
              </a:solidFill>
              <a:latin typeface="Share Tech"/>
              <a:ea typeface="Share Tech"/>
              <a:cs typeface="Share Tech"/>
              <a:sym typeface="Share Tech"/>
            </a:endParaRPr>
          </a:p>
        </p:txBody>
      </p:sp>
      <p:sp>
        <p:nvSpPr>
          <p:cNvPr id="610" name="Google Shape;610;p44"/>
          <p:cNvSpPr txBox="1"/>
          <p:nvPr/>
        </p:nvSpPr>
        <p:spPr>
          <a:xfrm>
            <a:off x="1189376" y="2621588"/>
            <a:ext cx="22398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Share Tech"/>
                <a:ea typeface="Share Tech"/>
                <a:cs typeface="Share Tech"/>
                <a:sym typeface="Share Tech"/>
              </a:rPr>
              <a:t>$80.000</a:t>
            </a:r>
            <a:endParaRPr sz="1800" b="1">
              <a:solidFill>
                <a:schemeClr val="lt1"/>
              </a:solidFill>
              <a:latin typeface="Share Tech"/>
              <a:ea typeface="Share Tech"/>
              <a:cs typeface="Share Tech"/>
              <a:sym typeface="Share Tech"/>
            </a:endParaRPr>
          </a:p>
        </p:txBody>
      </p:sp>
      <p:sp>
        <p:nvSpPr>
          <p:cNvPr id="611" name="Google Shape;611;p44"/>
          <p:cNvSpPr txBox="1"/>
          <p:nvPr/>
        </p:nvSpPr>
        <p:spPr>
          <a:xfrm>
            <a:off x="1189387" y="3309238"/>
            <a:ext cx="2373600" cy="6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Abel"/>
                <a:ea typeface="Abel"/>
                <a:cs typeface="Abel"/>
                <a:sym typeface="Abel"/>
              </a:rPr>
              <a:t>Mercury is the closest planet to the Sun</a:t>
            </a:r>
            <a:endParaRPr sz="1600">
              <a:solidFill>
                <a:schemeClr val="lt1"/>
              </a:solidFill>
              <a:latin typeface="Abel"/>
              <a:ea typeface="Abel"/>
              <a:cs typeface="Abel"/>
              <a:sym typeface="Abel"/>
            </a:endParaRPr>
          </a:p>
        </p:txBody>
      </p:sp>
      <p:sp>
        <p:nvSpPr>
          <p:cNvPr id="612" name="Google Shape;612;p44"/>
          <p:cNvSpPr/>
          <p:nvPr/>
        </p:nvSpPr>
        <p:spPr>
          <a:xfrm>
            <a:off x="720309" y="2733057"/>
            <a:ext cx="320400" cy="320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4"/>
          <p:cNvSpPr txBox="1"/>
          <p:nvPr/>
        </p:nvSpPr>
        <p:spPr>
          <a:xfrm>
            <a:off x="1189376" y="2908888"/>
            <a:ext cx="22398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Share Tech"/>
                <a:ea typeface="Share Tech"/>
                <a:cs typeface="Share Tech"/>
                <a:sym typeface="Share Tech"/>
              </a:rPr>
              <a:t>MERCURY</a:t>
            </a:r>
            <a:endParaRPr sz="1800" b="1">
              <a:solidFill>
                <a:schemeClr val="lt1"/>
              </a:solidFill>
              <a:latin typeface="Share Tech"/>
              <a:ea typeface="Share Tech"/>
              <a:cs typeface="Share Tech"/>
              <a:sym typeface="Share Tech"/>
            </a:endParaRPr>
          </a:p>
        </p:txBody>
      </p:sp>
      <p:sp>
        <p:nvSpPr>
          <p:cNvPr id="614" name="Google Shape;614;p44"/>
          <p:cNvSpPr txBox="1"/>
          <p:nvPr/>
        </p:nvSpPr>
        <p:spPr>
          <a:xfrm>
            <a:off x="720300" y="4049975"/>
            <a:ext cx="3301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Abel"/>
                <a:ea typeface="Abel"/>
                <a:cs typeface="Abel"/>
                <a:sym typeface="Abel"/>
              </a:rPr>
              <a:t>Follow the link in the graph to modify its data and then paste the new one here. </a:t>
            </a:r>
            <a:r>
              <a:rPr lang="en" sz="1200" b="1">
                <a:solidFill>
                  <a:schemeClr val="lt1"/>
                </a:solidFill>
                <a:latin typeface="Abel"/>
                <a:ea typeface="Abel"/>
                <a:cs typeface="Abel"/>
                <a:sym typeface="Abel"/>
              </a:rPr>
              <a:t>For more info, </a:t>
            </a:r>
            <a:r>
              <a:rPr lang="en" sz="1200" b="1">
                <a:solidFill>
                  <a:schemeClr val="lt1"/>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click here</a:t>
            </a:r>
            <a:endParaRPr sz="1200">
              <a:solidFill>
                <a:schemeClr val="lt1"/>
              </a:solidFill>
              <a:latin typeface="Abel"/>
              <a:ea typeface="Abel"/>
              <a:cs typeface="Abel"/>
              <a:sym typeface="Abel"/>
            </a:endParaRPr>
          </a:p>
        </p:txBody>
      </p:sp>
      <p:sp>
        <p:nvSpPr>
          <p:cNvPr id="615" name="Google Shape;615;p44"/>
          <p:cNvSpPr/>
          <p:nvPr/>
        </p:nvSpPr>
        <p:spPr>
          <a:xfrm>
            <a:off x="4271325" y="539375"/>
            <a:ext cx="4204500" cy="4064700"/>
          </a:xfrm>
          <a:prstGeom prst="snip2DiagRect">
            <a:avLst>
              <a:gd name="adj1" fmla="val 0"/>
              <a:gd name="adj2" fmla="val 11092"/>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6" name="Google Shape;616;p44" title="Chart">
            <a:hlinkClick r:id="rId4"/>
          </p:cNvPr>
          <p:cNvPicPr preferRelativeResize="0"/>
          <p:nvPr/>
        </p:nvPicPr>
        <p:blipFill>
          <a:blip r:embed="rId5">
            <a:alphaModFix/>
          </a:blip>
          <a:stretch>
            <a:fillRect/>
          </a:stretch>
        </p:blipFill>
        <p:spPr>
          <a:xfrm>
            <a:off x="4887675" y="779281"/>
            <a:ext cx="2971800" cy="2693792"/>
          </a:xfrm>
          <a:prstGeom prst="rect">
            <a:avLst/>
          </a:prstGeom>
          <a:noFill/>
          <a:ln>
            <a:noFill/>
          </a:ln>
        </p:spPr>
      </p:pic>
      <p:sp>
        <p:nvSpPr>
          <p:cNvPr id="617" name="Google Shape;617;p44"/>
          <p:cNvSpPr txBox="1"/>
          <p:nvPr/>
        </p:nvSpPr>
        <p:spPr>
          <a:xfrm>
            <a:off x="5253675" y="3532888"/>
            <a:ext cx="2239800" cy="41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Share Tech"/>
                <a:ea typeface="Share Tech"/>
                <a:cs typeface="Share Tech"/>
                <a:sym typeface="Share Tech"/>
              </a:rPr>
              <a:t>TOTAL</a:t>
            </a:r>
            <a:endParaRPr sz="1800" b="1">
              <a:solidFill>
                <a:schemeClr val="lt1"/>
              </a:solidFill>
              <a:latin typeface="Share Tech"/>
              <a:ea typeface="Share Tech"/>
              <a:cs typeface="Share Tech"/>
              <a:sym typeface="Share Tech"/>
            </a:endParaRPr>
          </a:p>
        </p:txBody>
      </p:sp>
      <p:sp>
        <p:nvSpPr>
          <p:cNvPr id="618" name="Google Shape;618;p44"/>
          <p:cNvSpPr txBox="1"/>
          <p:nvPr/>
        </p:nvSpPr>
        <p:spPr>
          <a:xfrm>
            <a:off x="5253675" y="3820163"/>
            <a:ext cx="2239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b="1">
                <a:solidFill>
                  <a:schemeClr val="lt1"/>
                </a:solidFill>
                <a:latin typeface="Share Tech"/>
                <a:ea typeface="Share Tech"/>
                <a:cs typeface="Share Tech"/>
                <a:sym typeface="Share Tech"/>
              </a:rPr>
              <a:t>$100.000</a:t>
            </a:r>
            <a:endParaRPr sz="2800" b="1">
              <a:solidFill>
                <a:schemeClr val="lt1"/>
              </a:solidFill>
              <a:latin typeface="Share Tech"/>
              <a:ea typeface="Share Tech"/>
              <a:cs typeface="Share Tech"/>
              <a:sym typeface="Share Tech"/>
            </a:endParaRPr>
          </a:p>
        </p:txBody>
      </p:sp>
      <p:sp>
        <p:nvSpPr>
          <p:cNvPr id="619" name="Google Shape;619;p44"/>
          <p:cNvSpPr/>
          <p:nvPr/>
        </p:nvSpPr>
        <p:spPr>
          <a:xfrm>
            <a:off x="8222245" y="1953900"/>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4"/>
          <p:cNvSpPr/>
          <p:nvPr/>
        </p:nvSpPr>
        <p:spPr>
          <a:xfrm>
            <a:off x="4021795" y="3276400"/>
            <a:ext cx="4938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4"/>
          <p:cNvSpPr/>
          <p:nvPr/>
        </p:nvSpPr>
        <p:spPr>
          <a:xfrm>
            <a:off x="4593301" y="3276400"/>
            <a:ext cx="6030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625"/>
        <p:cNvGrpSpPr/>
        <p:nvPr/>
      </p:nvGrpSpPr>
      <p:grpSpPr>
        <a:xfrm>
          <a:off x="0" y="0"/>
          <a:ext cx="0" cy="0"/>
          <a:chOff x="0" y="0"/>
          <a:chExt cx="0" cy="0"/>
        </a:xfrm>
      </p:grpSpPr>
      <p:sp>
        <p:nvSpPr>
          <p:cNvPr id="626" name="Google Shape;626;p45"/>
          <p:cNvSpPr/>
          <p:nvPr/>
        </p:nvSpPr>
        <p:spPr>
          <a:xfrm>
            <a:off x="3351438" y="2518825"/>
            <a:ext cx="2441100" cy="18876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5"/>
          <p:cNvSpPr/>
          <p:nvPr/>
        </p:nvSpPr>
        <p:spPr>
          <a:xfrm>
            <a:off x="6074875" y="1293425"/>
            <a:ext cx="2441100" cy="18876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628025" y="1756800"/>
            <a:ext cx="2441100" cy="18876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txBox="1">
            <a:spLocks noGrp="1"/>
          </p:cNvSpPr>
          <p:nvPr>
            <p:ph type="title"/>
          </p:nvPr>
        </p:nvSpPr>
        <p:spPr>
          <a:xfrm>
            <a:off x="720300" y="452325"/>
            <a:ext cx="71760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GOALS</a:t>
            </a:r>
            <a:endParaRPr/>
          </a:p>
        </p:txBody>
      </p:sp>
      <p:sp>
        <p:nvSpPr>
          <p:cNvPr id="630" name="Google Shape;630;p45"/>
          <p:cNvSpPr txBox="1">
            <a:spLocks noGrp="1"/>
          </p:cNvSpPr>
          <p:nvPr>
            <p:ph type="subTitle" idx="1"/>
          </p:nvPr>
        </p:nvSpPr>
        <p:spPr>
          <a:xfrm>
            <a:off x="716061" y="2058813"/>
            <a:ext cx="22650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GOAL 1</a:t>
            </a:r>
            <a:endParaRPr/>
          </a:p>
        </p:txBody>
      </p:sp>
      <p:sp>
        <p:nvSpPr>
          <p:cNvPr id="631" name="Google Shape;631;p45"/>
          <p:cNvSpPr txBox="1">
            <a:spLocks noGrp="1"/>
          </p:cNvSpPr>
          <p:nvPr>
            <p:ph type="subTitle" idx="2"/>
          </p:nvPr>
        </p:nvSpPr>
        <p:spPr>
          <a:xfrm>
            <a:off x="716075" y="2418990"/>
            <a:ext cx="2265000" cy="923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Despite being red, Mars is actually a very cold place to live in</a:t>
            </a:r>
            <a:endParaRPr/>
          </a:p>
        </p:txBody>
      </p:sp>
      <p:sp>
        <p:nvSpPr>
          <p:cNvPr id="632" name="Google Shape;632;p45"/>
          <p:cNvSpPr txBox="1">
            <a:spLocks noGrp="1"/>
          </p:cNvSpPr>
          <p:nvPr>
            <p:ph type="subTitle" idx="3"/>
          </p:nvPr>
        </p:nvSpPr>
        <p:spPr>
          <a:xfrm>
            <a:off x="3439499" y="2820838"/>
            <a:ext cx="22650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GOAL 2</a:t>
            </a:r>
            <a:endParaRPr/>
          </a:p>
        </p:txBody>
      </p:sp>
      <p:sp>
        <p:nvSpPr>
          <p:cNvPr id="633" name="Google Shape;633;p45"/>
          <p:cNvSpPr txBox="1">
            <a:spLocks noGrp="1"/>
          </p:cNvSpPr>
          <p:nvPr>
            <p:ph type="subTitle" idx="4"/>
          </p:nvPr>
        </p:nvSpPr>
        <p:spPr>
          <a:xfrm>
            <a:off x="3439507" y="3181015"/>
            <a:ext cx="2265000" cy="923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 is a gas giant, and also the biggest planet in the Solar System</a:t>
            </a:r>
            <a:endParaRPr/>
          </a:p>
        </p:txBody>
      </p:sp>
      <p:sp>
        <p:nvSpPr>
          <p:cNvPr id="634" name="Google Shape;634;p45"/>
          <p:cNvSpPr txBox="1">
            <a:spLocks noGrp="1"/>
          </p:cNvSpPr>
          <p:nvPr>
            <p:ph type="subTitle" idx="5"/>
          </p:nvPr>
        </p:nvSpPr>
        <p:spPr>
          <a:xfrm>
            <a:off x="6162949" y="1595438"/>
            <a:ext cx="22650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GOAL 3</a:t>
            </a:r>
            <a:endParaRPr/>
          </a:p>
        </p:txBody>
      </p:sp>
      <p:sp>
        <p:nvSpPr>
          <p:cNvPr id="635" name="Google Shape;635;p45"/>
          <p:cNvSpPr txBox="1">
            <a:spLocks noGrp="1"/>
          </p:cNvSpPr>
          <p:nvPr>
            <p:ph type="subTitle" idx="6"/>
          </p:nvPr>
        </p:nvSpPr>
        <p:spPr>
          <a:xfrm>
            <a:off x="6162951" y="1955615"/>
            <a:ext cx="2265000" cy="9234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Venus has a beautiful name and is the second planet from the Sun</a:t>
            </a:r>
            <a:endParaRPr/>
          </a:p>
        </p:txBody>
      </p:sp>
      <p:sp>
        <p:nvSpPr>
          <p:cNvPr id="636" name="Google Shape;636;p45"/>
          <p:cNvSpPr/>
          <p:nvPr/>
        </p:nvSpPr>
        <p:spPr>
          <a:xfrm>
            <a:off x="2449761" y="1487401"/>
            <a:ext cx="545400" cy="512100"/>
          </a:xfrm>
          <a:prstGeom prst="snip2DiagRect">
            <a:avLst>
              <a:gd name="adj1" fmla="val 0"/>
              <a:gd name="adj2" fmla="val 230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45"/>
          <p:cNvGrpSpPr/>
          <p:nvPr/>
        </p:nvGrpSpPr>
        <p:grpSpPr>
          <a:xfrm>
            <a:off x="2606543" y="1670358"/>
            <a:ext cx="231837" cy="146184"/>
            <a:chOff x="3679750" y="1562750"/>
            <a:chExt cx="352550" cy="222300"/>
          </a:xfrm>
        </p:grpSpPr>
        <p:cxnSp>
          <p:nvCxnSpPr>
            <p:cNvPr id="638" name="Google Shape;638;p45"/>
            <p:cNvCxnSpPr/>
            <p:nvPr/>
          </p:nvCxnSpPr>
          <p:spPr>
            <a:xfrm>
              <a:off x="3679750" y="1650950"/>
              <a:ext cx="134100" cy="134100"/>
            </a:xfrm>
            <a:prstGeom prst="straightConnector1">
              <a:avLst/>
            </a:prstGeom>
            <a:noFill/>
            <a:ln w="19050" cap="flat" cmpd="sng">
              <a:solidFill>
                <a:schemeClr val="lt1"/>
              </a:solidFill>
              <a:prstDash val="solid"/>
              <a:round/>
              <a:headEnd type="none" w="med" len="med"/>
              <a:tailEnd type="none" w="med" len="med"/>
            </a:ln>
          </p:spPr>
        </p:cxnSp>
        <p:cxnSp>
          <p:nvCxnSpPr>
            <p:cNvPr id="639" name="Google Shape;639;p45"/>
            <p:cNvCxnSpPr/>
            <p:nvPr/>
          </p:nvCxnSpPr>
          <p:spPr>
            <a:xfrm rot="10800000" flipH="1">
              <a:off x="3810000" y="1562750"/>
              <a:ext cx="222300" cy="222300"/>
            </a:xfrm>
            <a:prstGeom prst="straightConnector1">
              <a:avLst/>
            </a:prstGeom>
            <a:noFill/>
            <a:ln w="19050" cap="flat" cmpd="sng">
              <a:solidFill>
                <a:schemeClr val="lt1"/>
              </a:solidFill>
              <a:prstDash val="solid"/>
              <a:round/>
              <a:headEnd type="none" w="med" len="med"/>
              <a:tailEnd type="none" w="med" len="med"/>
            </a:ln>
          </p:spPr>
        </p:cxnSp>
      </p:grpSp>
      <p:sp>
        <p:nvSpPr>
          <p:cNvPr id="640" name="Google Shape;640;p45"/>
          <p:cNvSpPr/>
          <p:nvPr/>
        </p:nvSpPr>
        <p:spPr>
          <a:xfrm>
            <a:off x="3501036" y="2192951"/>
            <a:ext cx="545400" cy="512100"/>
          </a:xfrm>
          <a:prstGeom prst="snip2DiagRect">
            <a:avLst>
              <a:gd name="adj1" fmla="val 0"/>
              <a:gd name="adj2" fmla="val 230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 name="Google Shape;641;p45"/>
          <p:cNvGrpSpPr/>
          <p:nvPr/>
        </p:nvGrpSpPr>
        <p:grpSpPr>
          <a:xfrm>
            <a:off x="3657818" y="2375908"/>
            <a:ext cx="231837" cy="146184"/>
            <a:chOff x="3679750" y="1562750"/>
            <a:chExt cx="352550" cy="222300"/>
          </a:xfrm>
        </p:grpSpPr>
        <p:cxnSp>
          <p:nvCxnSpPr>
            <p:cNvPr id="642" name="Google Shape;642;p45"/>
            <p:cNvCxnSpPr/>
            <p:nvPr/>
          </p:nvCxnSpPr>
          <p:spPr>
            <a:xfrm>
              <a:off x="3679750" y="1650950"/>
              <a:ext cx="134100" cy="134100"/>
            </a:xfrm>
            <a:prstGeom prst="straightConnector1">
              <a:avLst/>
            </a:prstGeom>
            <a:noFill/>
            <a:ln w="19050" cap="flat" cmpd="sng">
              <a:solidFill>
                <a:schemeClr val="lt1"/>
              </a:solidFill>
              <a:prstDash val="solid"/>
              <a:round/>
              <a:headEnd type="none" w="med" len="med"/>
              <a:tailEnd type="none" w="med" len="med"/>
            </a:ln>
          </p:spPr>
        </p:cxnSp>
        <p:cxnSp>
          <p:nvCxnSpPr>
            <p:cNvPr id="643" name="Google Shape;643;p45"/>
            <p:cNvCxnSpPr/>
            <p:nvPr/>
          </p:nvCxnSpPr>
          <p:spPr>
            <a:xfrm rot="10800000" flipH="1">
              <a:off x="3810000" y="1562750"/>
              <a:ext cx="222300" cy="222300"/>
            </a:xfrm>
            <a:prstGeom prst="straightConnector1">
              <a:avLst/>
            </a:prstGeom>
            <a:noFill/>
            <a:ln w="19050" cap="flat" cmpd="sng">
              <a:solidFill>
                <a:schemeClr val="lt1"/>
              </a:solidFill>
              <a:prstDash val="solid"/>
              <a:round/>
              <a:headEnd type="none" w="med" len="med"/>
              <a:tailEnd type="none" w="med" len="med"/>
            </a:ln>
          </p:spPr>
        </p:cxnSp>
      </p:grpSp>
      <p:sp>
        <p:nvSpPr>
          <p:cNvPr id="644" name="Google Shape;644;p45"/>
          <p:cNvSpPr/>
          <p:nvPr/>
        </p:nvSpPr>
        <p:spPr>
          <a:xfrm>
            <a:off x="6194861" y="1006494"/>
            <a:ext cx="545400" cy="512100"/>
          </a:xfrm>
          <a:prstGeom prst="snip2DiagRect">
            <a:avLst>
              <a:gd name="adj1" fmla="val 0"/>
              <a:gd name="adj2" fmla="val 230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oogle Shape;645;p45"/>
          <p:cNvGrpSpPr/>
          <p:nvPr/>
        </p:nvGrpSpPr>
        <p:grpSpPr>
          <a:xfrm>
            <a:off x="6351643" y="1189451"/>
            <a:ext cx="231837" cy="146184"/>
            <a:chOff x="3679750" y="1562750"/>
            <a:chExt cx="352550" cy="222300"/>
          </a:xfrm>
        </p:grpSpPr>
        <p:cxnSp>
          <p:nvCxnSpPr>
            <p:cNvPr id="646" name="Google Shape;646;p45"/>
            <p:cNvCxnSpPr/>
            <p:nvPr/>
          </p:nvCxnSpPr>
          <p:spPr>
            <a:xfrm>
              <a:off x="3679750" y="1650950"/>
              <a:ext cx="134100" cy="134100"/>
            </a:xfrm>
            <a:prstGeom prst="straightConnector1">
              <a:avLst/>
            </a:prstGeom>
            <a:noFill/>
            <a:ln w="19050" cap="flat" cmpd="sng">
              <a:solidFill>
                <a:schemeClr val="lt1"/>
              </a:solidFill>
              <a:prstDash val="solid"/>
              <a:round/>
              <a:headEnd type="none" w="med" len="med"/>
              <a:tailEnd type="none" w="med" len="med"/>
            </a:ln>
          </p:spPr>
        </p:cxnSp>
        <p:cxnSp>
          <p:nvCxnSpPr>
            <p:cNvPr id="647" name="Google Shape;647;p45"/>
            <p:cNvCxnSpPr/>
            <p:nvPr/>
          </p:nvCxnSpPr>
          <p:spPr>
            <a:xfrm rot="10800000" flipH="1">
              <a:off x="3810000" y="1562750"/>
              <a:ext cx="222300" cy="222300"/>
            </a:xfrm>
            <a:prstGeom prst="straightConnector1">
              <a:avLst/>
            </a:prstGeom>
            <a:noFill/>
            <a:ln w="19050" cap="flat" cmpd="sng">
              <a:solidFill>
                <a:schemeClr val="lt1"/>
              </a:solidFill>
              <a:prstDash val="solid"/>
              <a:round/>
              <a:headEnd type="none" w="med" len="med"/>
              <a:tailEnd type="none" w="med" len="med"/>
            </a:ln>
          </p:spPr>
        </p:cxnSp>
      </p:grpSp>
      <p:grpSp>
        <p:nvGrpSpPr>
          <p:cNvPr id="648" name="Google Shape;648;p45"/>
          <p:cNvGrpSpPr/>
          <p:nvPr/>
        </p:nvGrpSpPr>
        <p:grpSpPr>
          <a:xfrm>
            <a:off x="4501900" y="1816138"/>
            <a:ext cx="987245" cy="256500"/>
            <a:chOff x="713275" y="4065425"/>
            <a:chExt cx="987245" cy="256500"/>
          </a:xfrm>
        </p:grpSpPr>
        <p:sp>
          <p:nvSpPr>
            <p:cNvPr id="649" name="Google Shape;649;p4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45"/>
          <p:cNvGrpSpPr/>
          <p:nvPr/>
        </p:nvGrpSpPr>
        <p:grpSpPr>
          <a:xfrm rot="10800000">
            <a:off x="7111950" y="3998200"/>
            <a:ext cx="2070925" cy="640750"/>
            <a:chOff x="205975" y="-266800"/>
            <a:chExt cx="2070925" cy="640750"/>
          </a:xfrm>
        </p:grpSpPr>
        <p:cxnSp>
          <p:nvCxnSpPr>
            <p:cNvPr id="653" name="Google Shape;653;p45"/>
            <p:cNvCxnSpPr/>
            <p:nvPr/>
          </p:nvCxnSpPr>
          <p:spPr>
            <a:xfrm>
              <a:off x="205975" y="-266800"/>
              <a:ext cx="637200" cy="637200"/>
            </a:xfrm>
            <a:prstGeom prst="straightConnector1">
              <a:avLst/>
            </a:prstGeom>
            <a:noFill/>
            <a:ln w="9525" cap="flat" cmpd="sng">
              <a:solidFill>
                <a:schemeClr val="accent2"/>
              </a:solidFill>
              <a:prstDash val="solid"/>
              <a:round/>
              <a:headEnd type="none" w="med" len="med"/>
              <a:tailEnd type="none" w="med" len="med"/>
            </a:ln>
          </p:spPr>
        </p:cxnSp>
        <p:cxnSp>
          <p:nvCxnSpPr>
            <p:cNvPr id="654" name="Google Shape;654;p45"/>
            <p:cNvCxnSpPr/>
            <p:nvPr/>
          </p:nvCxnSpPr>
          <p:spPr>
            <a:xfrm>
              <a:off x="839600" y="373950"/>
              <a:ext cx="1437300" cy="0"/>
            </a:xfrm>
            <a:prstGeom prst="straightConnector1">
              <a:avLst/>
            </a:prstGeom>
            <a:noFill/>
            <a:ln w="9525" cap="flat" cmpd="sng">
              <a:solidFill>
                <a:schemeClr val="accent2"/>
              </a:solidFill>
              <a:prstDash val="solid"/>
              <a:round/>
              <a:headEnd type="none" w="med" len="med"/>
              <a:tailEnd type="oval" w="med" len="med"/>
            </a:ln>
          </p:spPr>
        </p:cxnSp>
      </p:grpSp>
      <p:grpSp>
        <p:nvGrpSpPr>
          <p:cNvPr id="655" name="Google Shape;655;p45"/>
          <p:cNvGrpSpPr/>
          <p:nvPr/>
        </p:nvGrpSpPr>
        <p:grpSpPr>
          <a:xfrm rot="10800000" flipH="1">
            <a:off x="-38875" y="4406425"/>
            <a:ext cx="2642425" cy="640750"/>
            <a:chOff x="205975" y="-266800"/>
            <a:chExt cx="2642425" cy="640750"/>
          </a:xfrm>
        </p:grpSpPr>
        <p:cxnSp>
          <p:nvCxnSpPr>
            <p:cNvPr id="656" name="Google Shape;656;p45"/>
            <p:cNvCxnSpPr/>
            <p:nvPr/>
          </p:nvCxnSpPr>
          <p:spPr>
            <a:xfrm>
              <a:off x="205975" y="-266800"/>
              <a:ext cx="637200" cy="637200"/>
            </a:xfrm>
            <a:prstGeom prst="straightConnector1">
              <a:avLst/>
            </a:prstGeom>
            <a:noFill/>
            <a:ln w="9525" cap="flat" cmpd="sng">
              <a:solidFill>
                <a:schemeClr val="accent2"/>
              </a:solidFill>
              <a:prstDash val="solid"/>
              <a:round/>
              <a:headEnd type="none" w="med" len="med"/>
              <a:tailEnd type="none" w="med" len="med"/>
            </a:ln>
          </p:spPr>
        </p:cxnSp>
        <p:cxnSp>
          <p:nvCxnSpPr>
            <p:cNvPr id="657" name="Google Shape;657;p45"/>
            <p:cNvCxnSpPr/>
            <p:nvPr/>
          </p:nvCxnSpPr>
          <p:spPr>
            <a:xfrm>
              <a:off x="839600" y="373950"/>
              <a:ext cx="2008800" cy="0"/>
            </a:xfrm>
            <a:prstGeom prst="straightConnector1">
              <a:avLst/>
            </a:prstGeom>
            <a:noFill/>
            <a:ln w="9525" cap="flat" cmpd="sng">
              <a:solidFill>
                <a:schemeClr val="accent2"/>
              </a:solidFill>
              <a:prstDash val="solid"/>
              <a:round/>
              <a:headEnd type="none" w="med" len="med"/>
              <a:tailEnd type="oval" w="med" len="med"/>
            </a:ln>
          </p:spPr>
        </p:cxnSp>
      </p:grpSp>
      <p:grpSp>
        <p:nvGrpSpPr>
          <p:cNvPr id="658" name="Google Shape;658;p45"/>
          <p:cNvGrpSpPr/>
          <p:nvPr/>
        </p:nvGrpSpPr>
        <p:grpSpPr>
          <a:xfrm>
            <a:off x="1354953" y="3897150"/>
            <a:ext cx="987245" cy="256500"/>
            <a:chOff x="713275" y="4065425"/>
            <a:chExt cx="987245" cy="256500"/>
          </a:xfrm>
        </p:grpSpPr>
        <p:sp>
          <p:nvSpPr>
            <p:cNvPr id="659" name="Google Shape;659;p4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45"/>
          <p:cNvGrpSpPr/>
          <p:nvPr/>
        </p:nvGrpSpPr>
        <p:grpSpPr>
          <a:xfrm>
            <a:off x="6801828" y="3461363"/>
            <a:ext cx="987245" cy="256500"/>
            <a:chOff x="713275" y="4065425"/>
            <a:chExt cx="987245" cy="256500"/>
          </a:xfrm>
        </p:grpSpPr>
        <p:sp>
          <p:nvSpPr>
            <p:cNvPr id="663" name="Google Shape;663;p4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669"/>
        <p:cNvGrpSpPr/>
        <p:nvPr/>
      </p:nvGrpSpPr>
      <p:grpSpPr>
        <a:xfrm>
          <a:off x="0" y="0"/>
          <a:ext cx="0" cy="0"/>
          <a:chOff x="0" y="0"/>
          <a:chExt cx="0" cy="0"/>
        </a:xfrm>
      </p:grpSpPr>
      <p:sp>
        <p:nvSpPr>
          <p:cNvPr id="670" name="Google Shape;670;p46"/>
          <p:cNvSpPr/>
          <p:nvPr/>
        </p:nvSpPr>
        <p:spPr>
          <a:xfrm>
            <a:off x="1246675" y="952800"/>
            <a:ext cx="6678000" cy="3237900"/>
          </a:xfrm>
          <a:prstGeom prst="snip2DiagRect">
            <a:avLst>
              <a:gd name="adj1" fmla="val 0"/>
              <a:gd name="adj2" fmla="val 16667"/>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p:nvPr/>
        </p:nvSpPr>
        <p:spPr>
          <a:xfrm>
            <a:off x="1735075" y="3138350"/>
            <a:ext cx="5701200" cy="593100"/>
          </a:xfrm>
          <a:prstGeom prst="snip2DiagRect">
            <a:avLst>
              <a:gd name="adj1" fmla="val 0"/>
              <a:gd name="adj2" fmla="val 414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6"/>
          <p:cNvSpPr txBox="1">
            <a:spLocks noGrp="1"/>
          </p:cNvSpPr>
          <p:nvPr>
            <p:ph type="title"/>
          </p:nvPr>
        </p:nvSpPr>
        <p:spPr>
          <a:xfrm>
            <a:off x="1044925" y="972750"/>
            <a:ext cx="7054200" cy="221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7,498,300</a:t>
            </a:r>
            <a:endParaRPr/>
          </a:p>
        </p:txBody>
      </p:sp>
      <p:sp>
        <p:nvSpPr>
          <p:cNvPr id="673" name="Google Shape;673;p46"/>
          <p:cNvSpPr/>
          <p:nvPr/>
        </p:nvSpPr>
        <p:spPr>
          <a:xfrm>
            <a:off x="1380150" y="2710150"/>
            <a:ext cx="1258500" cy="12585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6"/>
          <p:cNvSpPr txBox="1">
            <a:spLocks noGrp="1"/>
          </p:cNvSpPr>
          <p:nvPr>
            <p:ph type="subTitle" idx="1"/>
          </p:nvPr>
        </p:nvSpPr>
        <p:spPr>
          <a:xfrm>
            <a:off x="2152926" y="3188550"/>
            <a:ext cx="4838400" cy="492600"/>
          </a:xfrm>
          <a:prstGeom prst="rect">
            <a:avLst/>
          </a:prstGeom>
        </p:spPr>
        <p:txBody>
          <a:bodyPr spcFirstLastPara="1" wrap="square" lIns="91425" tIns="91425" rIns="91425" bIns="91425" anchor="t" anchorCtr="0">
            <a:spAutoFit/>
          </a:bodyPr>
          <a:lstStyle/>
          <a:p>
            <a:pPr marL="0" lvl="0" indent="0" algn="ctr" rtl="0">
              <a:spcBef>
                <a:spcPts val="0"/>
              </a:spcBef>
              <a:spcAft>
                <a:spcPts val="1200"/>
              </a:spcAft>
              <a:buNone/>
            </a:pPr>
            <a:r>
              <a:rPr lang="en"/>
              <a:t>Big numbers catch your audience’s attention</a:t>
            </a:r>
            <a:endParaRPr/>
          </a:p>
        </p:txBody>
      </p:sp>
      <p:sp>
        <p:nvSpPr>
          <p:cNvPr id="675" name="Google Shape;675;p46"/>
          <p:cNvSpPr/>
          <p:nvPr/>
        </p:nvSpPr>
        <p:spPr>
          <a:xfrm>
            <a:off x="5671420" y="1048950"/>
            <a:ext cx="9873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6"/>
          <p:cNvSpPr/>
          <p:nvPr/>
        </p:nvSpPr>
        <p:spPr>
          <a:xfrm>
            <a:off x="6658725" y="832450"/>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6"/>
          <p:cNvSpPr/>
          <p:nvPr/>
        </p:nvSpPr>
        <p:spPr>
          <a:xfrm>
            <a:off x="1991475" y="4039525"/>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681"/>
        <p:cNvGrpSpPr/>
        <p:nvPr/>
      </p:nvGrpSpPr>
      <p:grpSpPr>
        <a:xfrm>
          <a:off x="0" y="0"/>
          <a:ext cx="0" cy="0"/>
          <a:chOff x="0" y="0"/>
          <a:chExt cx="0" cy="0"/>
        </a:xfrm>
      </p:grpSpPr>
      <p:sp>
        <p:nvSpPr>
          <p:cNvPr id="682" name="Google Shape;682;p47"/>
          <p:cNvSpPr/>
          <p:nvPr/>
        </p:nvSpPr>
        <p:spPr>
          <a:xfrm>
            <a:off x="987150" y="757350"/>
            <a:ext cx="7169700" cy="3628800"/>
          </a:xfrm>
          <a:prstGeom prst="snip2DiagRect">
            <a:avLst>
              <a:gd name="adj1" fmla="val 0"/>
              <a:gd name="adj2" fmla="val 16667"/>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7"/>
          <p:cNvSpPr/>
          <p:nvPr/>
        </p:nvSpPr>
        <p:spPr>
          <a:xfrm>
            <a:off x="4773725" y="2821275"/>
            <a:ext cx="2881500" cy="1273500"/>
          </a:xfrm>
          <a:prstGeom prst="snip2DiagRect">
            <a:avLst>
              <a:gd name="adj1" fmla="val 0"/>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7"/>
          <p:cNvSpPr/>
          <p:nvPr/>
        </p:nvSpPr>
        <p:spPr>
          <a:xfrm>
            <a:off x="1486750" y="2821275"/>
            <a:ext cx="2881500" cy="1273500"/>
          </a:xfrm>
          <a:prstGeom prst="snip2DiagRect">
            <a:avLst>
              <a:gd name="adj1" fmla="val 0"/>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7"/>
          <p:cNvSpPr/>
          <p:nvPr/>
        </p:nvSpPr>
        <p:spPr>
          <a:xfrm>
            <a:off x="3131250" y="1078200"/>
            <a:ext cx="2881500" cy="1273500"/>
          </a:xfrm>
          <a:prstGeom prst="snip2DiagRect">
            <a:avLst>
              <a:gd name="adj1" fmla="val 0"/>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 name="Google Shape;686;p47"/>
          <p:cNvGrpSpPr/>
          <p:nvPr/>
        </p:nvGrpSpPr>
        <p:grpSpPr>
          <a:xfrm>
            <a:off x="-37975" y="409450"/>
            <a:ext cx="2505025" cy="1195729"/>
            <a:chOff x="-349025" y="-821779"/>
            <a:chExt cx="2505025" cy="1195729"/>
          </a:xfrm>
        </p:grpSpPr>
        <p:cxnSp>
          <p:nvCxnSpPr>
            <p:cNvPr id="687" name="Google Shape;687;p47"/>
            <p:cNvCxnSpPr/>
            <p:nvPr/>
          </p:nvCxnSpPr>
          <p:spPr>
            <a:xfrm>
              <a:off x="-349025" y="-821779"/>
              <a:ext cx="1192200" cy="1192200"/>
            </a:xfrm>
            <a:prstGeom prst="straightConnector1">
              <a:avLst/>
            </a:prstGeom>
            <a:noFill/>
            <a:ln w="9525" cap="flat" cmpd="sng">
              <a:solidFill>
                <a:schemeClr val="accent2"/>
              </a:solidFill>
              <a:prstDash val="solid"/>
              <a:round/>
              <a:headEnd type="none" w="med" len="med"/>
              <a:tailEnd type="none" w="med" len="med"/>
            </a:ln>
          </p:spPr>
        </p:cxnSp>
        <p:cxnSp>
          <p:nvCxnSpPr>
            <p:cNvPr id="688" name="Google Shape;688;p47"/>
            <p:cNvCxnSpPr/>
            <p:nvPr/>
          </p:nvCxnSpPr>
          <p:spPr>
            <a:xfrm>
              <a:off x="839600" y="373950"/>
              <a:ext cx="1316400" cy="0"/>
            </a:xfrm>
            <a:prstGeom prst="straightConnector1">
              <a:avLst/>
            </a:prstGeom>
            <a:noFill/>
            <a:ln w="9525" cap="flat" cmpd="sng">
              <a:solidFill>
                <a:schemeClr val="accent2"/>
              </a:solidFill>
              <a:prstDash val="solid"/>
              <a:round/>
              <a:headEnd type="none" w="med" len="med"/>
              <a:tailEnd type="oval" w="med" len="med"/>
            </a:ln>
          </p:spPr>
        </p:cxnSp>
      </p:grpSp>
      <p:grpSp>
        <p:nvGrpSpPr>
          <p:cNvPr id="689" name="Google Shape;689;p47"/>
          <p:cNvGrpSpPr/>
          <p:nvPr/>
        </p:nvGrpSpPr>
        <p:grpSpPr>
          <a:xfrm flipH="1">
            <a:off x="6676950" y="409450"/>
            <a:ext cx="2505025" cy="1195729"/>
            <a:chOff x="-349025" y="-821779"/>
            <a:chExt cx="2505025" cy="1195729"/>
          </a:xfrm>
        </p:grpSpPr>
        <p:cxnSp>
          <p:nvCxnSpPr>
            <p:cNvPr id="690" name="Google Shape;690;p47"/>
            <p:cNvCxnSpPr/>
            <p:nvPr/>
          </p:nvCxnSpPr>
          <p:spPr>
            <a:xfrm>
              <a:off x="-349025" y="-821779"/>
              <a:ext cx="1192200" cy="1192200"/>
            </a:xfrm>
            <a:prstGeom prst="straightConnector1">
              <a:avLst/>
            </a:prstGeom>
            <a:noFill/>
            <a:ln w="9525" cap="flat" cmpd="sng">
              <a:solidFill>
                <a:schemeClr val="accent2"/>
              </a:solidFill>
              <a:prstDash val="solid"/>
              <a:round/>
              <a:headEnd type="none" w="med" len="med"/>
              <a:tailEnd type="none" w="med" len="med"/>
            </a:ln>
          </p:spPr>
        </p:cxnSp>
        <p:cxnSp>
          <p:nvCxnSpPr>
            <p:cNvPr id="691" name="Google Shape;691;p47"/>
            <p:cNvCxnSpPr/>
            <p:nvPr/>
          </p:nvCxnSpPr>
          <p:spPr>
            <a:xfrm>
              <a:off x="839600" y="373950"/>
              <a:ext cx="1316400" cy="0"/>
            </a:xfrm>
            <a:prstGeom prst="straightConnector1">
              <a:avLst/>
            </a:prstGeom>
            <a:noFill/>
            <a:ln w="9525" cap="flat" cmpd="sng">
              <a:solidFill>
                <a:schemeClr val="accent2"/>
              </a:solidFill>
              <a:prstDash val="solid"/>
              <a:round/>
              <a:headEnd type="none" w="med" len="med"/>
              <a:tailEnd type="oval" w="med" len="med"/>
            </a:ln>
          </p:spPr>
        </p:cxnSp>
      </p:grpSp>
      <p:sp>
        <p:nvSpPr>
          <p:cNvPr id="692" name="Google Shape;692;p47"/>
          <p:cNvSpPr/>
          <p:nvPr/>
        </p:nvSpPr>
        <p:spPr>
          <a:xfrm>
            <a:off x="713395" y="2049100"/>
            <a:ext cx="4938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p:nvPr/>
        </p:nvSpPr>
        <p:spPr>
          <a:xfrm>
            <a:off x="1284901" y="2049100"/>
            <a:ext cx="6030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7"/>
          <p:cNvSpPr/>
          <p:nvPr/>
        </p:nvSpPr>
        <p:spPr>
          <a:xfrm>
            <a:off x="7913439" y="2706325"/>
            <a:ext cx="6030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7"/>
          <p:cNvSpPr/>
          <p:nvPr/>
        </p:nvSpPr>
        <p:spPr>
          <a:xfrm>
            <a:off x="4979000" y="776400"/>
            <a:ext cx="1258500" cy="12585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7"/>
          <p:cNvSpPr/>
          <p:nvPr/>
        </p:nvSpPr>
        <p:spPr>
          <a:xfrm>
            <a:off x="6676950" y="2471850"/>
            <a:ext cx="1258500" cy="12585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7"/>
          <p:cNvSpPr/>
          <p:nvPr/>
        </p:nvSpPr>
        <p:spPr>
          <a:xfrm>
            <a:off x="3390825" y="2471850"/>
            <a:ext cx="1258500" cy="12585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7"/>
          <p:cNvSpPr txBox="1">
            <a:spLocks noGrp="1"/>
          </p:cNvSpPr>
          <p:nvPr>
            <p:ph type="title" idx="2"/>
          </p:nvPr>
        </p:nvSpPr>
        <p:spPr>
          <a:xfrm>
            <a:off x="3334625" y="1181550"/>
            <a:ext cx="2478600" cy="4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
        <p:nvSpPr>
          <p:cNvPr id="699" name="Google Shape;699;p47"/>
          <p:cNvSpPr txBox="1">
            <a:spLocks noGrp="1"/>
          </p:cNvSpPr>
          <p:nvPr>
            <p:ph type="subTitle" idx="3"/>
          </p:nvPr>
        </p:nvSpPr>
        <p:spPr>
          <a:xfrm>
            <a:off x="3337400" y="1553550"/>
            <a:ext cx="2474700" cy="6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is the distance between the Earth and the Moon</a:t>
            </a:r>
            <a:endParaRPr/>
          </a:p>
        </p:txBody>
      </p:sp>
      <p:sp>
        <p:nvSpPr>
          <p:cNvPr id="700" name="Google Shape;700;p47"/>
          <p:cNvSpPr txBox="1">
            <a:spLocks noGrp="1"/>
          </p:cNvSpPr>
          <p:nvPr>
            <p:ph type="title"/>
          </p:nvPr>
        </p:nvSpPr>
        <p:spPr>
          <a:xfrm>
            <a:off x="4977113" y="2924625"/>
            <a:ext cx="2474700" cy="4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24h 37m 23s</a:t>
            </a:r>
            <a:endParaRPr/>
          </a:p>
        </p:txBody>
      </p:sp>
      <p:sp>
        <p:nvSpPr>
          <p:cNvPr id="701" name="Google Shape;701;p47"/>
          <p:cNvSpPr txBox="1">
            <a:spLocks noGrp="1"/>
          </p:cNvSpPr>
          <p:nvPr>
            <p:ph type="subTitle" idx="1"/>
          </p:nvPr>
        </p:nvSpPr>
        <p:spPr>
          <a:xfrm>
            <a:off x="4979010" y="3296625"/>
            <a:ext cx="2470800" cy="6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is the total of Jupiter’s whole rotation period</a:t>
            </a:r>
            <a:endParaRPr/>
          </a:p>
        </p:txBody>
      </p:sp>
      <p:sp>
        <p:nvSpPr>
          <p:cNvPr id="702" name="Google Shape;702;p47"/>
          <p:cNvSpPr txBox="1">
            <a:spLocks noGrp="1"/>
          </p:cNvSpPr>
          <p:nvPr>
            <p:ph type="title" idx="4"/>
          </p:nvPr>
        </p:nvSpPr>
        <p:spPr>
          <a:xfrm>
            <a:off x="1692163" y="2924625"/>
            <a:ext cx="2470800" cy="44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333,000,000</a:t>
            </a:r>
            <a:endParaRPr/>
          </a:p>
        </p:txBody>
      </p:sp>
      <p:sp>
        <p:nvSpPr>
          <p:cNvPr id="703" name="Google Shape;703;p47"/>
          <p:cNvSpPr txBox="1">
            <a:spLocks noGrp="1"/>
          </p:cNvSpPr>
          <p:nvPr>
            <p:ph type="subTitle" idx="5"/>
          </p:nvPr>
        </p:nvSpPr>
        <p:spPr>
          <a:xfrm>
            <a:off x="1694059" y="3296625"/>
            <a:ext cx="2466900" cy="6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times of Earths is the Sun’s mass in total</a:t>
            </a:r>
            <a:endParaRPr/>
          </a:p>
        </p:txBody>
      </p:sp>
      <p:grpSp>
        <p:nvGrpSpPr>
          <p:cNvPr id="704" name="Google Shape;704;p47"/>
          <p:cNvGrpSpPr/>
          <p:nvPr/>
        </p:nvGrpSpPr>
        <p:grpSpPr>
          <a:xfrm>
            <a:off x="297650" y="4604088"/>
            <a:ext cx="987245" cy="256500"/>
            <a:chOff x="713275" y="4065425"/>
            <a:chExt cx="987245" cy="256500"/>
          </a:xfrm>
        </p:grpSpPr>
        <p:sp>
          <p:nvSpPr>
            <p:cNvPr id="705" name="Google Shape;705;p47"/>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7"/>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7"/>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47"/>
          <p:cNvGrpSpPr/>
          <p:nvPr/>
        </p:nvGrpSpPr>
        <p:grpSpPr>
          <a:xfrm>
            <a:off x="7850975" y="282863"/>
            <a:ext cx="987245" cy="256500"/>
            <a:chOff x="713275" y="4065425"/>
            <a:chExt cx="987245" cy="256500"/>
          </a:xfrm>
        </p:grpSpPr>
        <p:sp>
          <p:nvSpPr>
            <p:cNvPr id="709" name="Google Shape;709;p47"/>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7"/>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7"/>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715"/>
        <p:cNvGrpSpPr/>
        <p:nvPr/>
      </p:nvGrpSpPr>
      <p:grpSpPr>
        <a:xfrm>
          <a:off x="0" y="0"/>
          <a:ext cx="0" cy="0"/>
          <a:chOff x="0" y="0"/>
          <a:chExt cx="0" cy="0"/>
        </a:xfrm>
      </p:grpSpPr>
      <p:sp>
        <p:nvSpPr>
          <p:cNvPr id="716" name="Google Shape;716;p48"/>
          <p:cNvSpPr/>
          <p:nvPr/>
        </p:nvSpPr>
        <p:spPr>
          <a:xfrm>
            <a:off x="713400" y="1333500"/>
            <a:ext cx="5058900" cy="3258900"/>
          </a:xfrm>
          <a:prstGeom prst="snip2DiagRect">
            <a:avLst>
              <a:gd name="adj1" fmla="val 0"/>
              <a:gd name="adj2" fmla="val 16667"/>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PREDICTED RESULT</a:t>
            </a:r>
            <a:endParaRPr/>
          </a:p>
        </p:txBody>
      </p:sp>
      <p:sp>
        <p:nvSpPr>
          <p:cNvPr id="718" name="Google Shape;718;p48"/>
          <p:cNvSpPr/>
          <p:nvPr/>
        </p:nvSpPr>
        <p:spPr>
          <a:xfrm>
            <a:off x="6061538" y="2716050"/>
            <a:ext cx="313200" cy="32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6061538" y="1440750"/>
            <a:ext cx="313200" cy="327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8"/>
          <p:cNvSpPr txBox="1"/>
          <p:nvPr/>
        </p:nvSpPr>
        <p:spPr>
          <a:xfrm>
            <a:off x="6511923" y="1333500"/>
            <a:ext cx="19188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Share Tech"/>
                <a:ea typeface="Share Tech"/>
                <a:cs typeface="Share Tech"/>
                <a:sym typeface="Share Tech"/>
              </a:rPr>
              <a:t>MERCURY</a:t>
            </a:r>
            <a:endParaRPr sz="1800" b="1">
              <a:solidFill>
                <a:schemeClr val="lt1"/>
              </a:solidFill>
              <a:latin typeface="Share Tech"/>
              <a:ea typeface="Share Tech"/>
              <a:cs typeface="Share Tech"/>
              <a:sym typeface="Share Tech"/>
            </a:endParaRPr>
          </a:p>
        </p:txBody>
      </p:sp>
      <p:sp>
        <p:nvSpPr>
          <p:cNvPr id="721" name="Google Shape;721;p48"/>
          <p:cNvSpPr txBox="1"/>
          <p:nvPr/>
        </p:nvSpPr>
        <p:spPr>
          <a:xfrm>
            <a:off x="6511923" y="1725575"/>
            <a:ext cx="1918800" cy="6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Abel"/>
                <a:ea typeface="Abel"/>
                <a:cs typeface="Abel"/>
                <a:sym typeface="Abel"/>
              </a:rPr>
              <a:t>Mercury is the closest planet to Sun</a:t>
            </a:r>
            <a:endParaRPr sz="1600">
              <a:solidFill>
                <a:schemeClr val="lt1"/>
              </a:solidFill>
              <a:latin typeface="Abel"/>
              <a:ea typeface="Abel"/>
              <a:cs typeface="Abel"/>
              <a:sym typeface="Abel"/>
            </a:endParaRPr>
          </a:p>
        </p:txBody>
      </p:sp>
      <p:sp>
        <p:nvSpPr>
          <p:cNvPr id="722" name="Google Shape;722;p48"/>
          <p:cNvSpPr txBox="1"/>
          <p:nvPr/>
        </p:nvSpPr>
        <p:spPr>
          <a:xfrm>
            <a:off x="6511923" y="2607900"/>
            <a:ext cx="19188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lt1"/>
                </a:solidFill>
                <a:latin typeface="Share Tech"/>
                <a:ea typeface="Share Tech"/>
                <a:cs typeface="Share Tech"/>
                <a:sym typeface="Share Tech"/>
              </a:rPr>
              <a:t>VENUS</a:t>
            </a:r>
            <a:endParaRPr sz="1800" b="1">
              <a:solidFill>
                <a:schemeClr val="lt1"/>
              </a:solidFill>
              <a:latin typeface="Share Tech"/>
              <a:ea typeface="Share Tech"/>
              <a:cs typeface="Share Tech"/>
              <a:sym typeface="Share Tech"/>
            </a:endParaRPr>
          </a:p>
        </p:txBody>
      </p:sp>
      <p:sp>
        <p:nvSpPr>
          <p:cNvPr id="723" name="Google Shape;723;p48"/>
          <p:cNvSpPr txBox="1"/>
          <p:nvPr/>
        </p:nvSpPr>
        <p:spPr>
          <a:xfrm>
            <a:off x="6511923" y="2999975"/>
            <a:ext cx="1918800" cy="6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1"/>
                </a:solidFill>
                <a:latin typeface="Abel"/>
                <a:ea typeface="Abel"/>
                <a:cs typeface="Abel"/>
                <a:sym typeface="Abel"/>
              </a:rPr>
              <a:t>Venus has a beautiful name, but it's very hot</a:t>
            </a:r>
            <a:endParaRPr sz="1600">
              <a:solidFill>
                <a:schemeClr val="lt1"/>
              </a:solidFill>
              <a:latin typeface="Abel"/>
              <a:ea typeface="Abel"/>
              <a:cs typeface="Abel"/>
              <a:sym typeface="Abel"/>
            </a:endParaRPr>
          </a:p>
        </p:txBody>
      </p:sp>
      <p:sp>
        <p:nvSpPr>
          <p:cNvPr id="724" name="Google Shape;724;p48"/>
          <p:cNvSpPr txBox="1"/>
          <p:nvPr/>
        </p:nvSpPr>
        <p:spPr>
          <a:xfrm>
            <a:off x="6061550" y="3853550"/>
            <a:ext cx="2369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Abel"/>
                <a:ea typeface="Abel"/>
                <a:cs typeface="Abel"/>
                <a:sym typeface="Abel"/>
              </a:rPr>
              <a:t>Follow the link in the graph to modify its data and then paste the new one here. </a:t>
            </a:r>
            <a:r>
              <a:rPr lang="en" sz="1200" b="1">
                <a:solidFill>
                  <a:schemeClr val="lt1"/>
                </a:solidFill>
                <a:latin typeface="Abel"/>
                <a:ea typeface="Abel"/>
                <a:cs typeface="Abel"/>
                <a:sym typeface="Abel"/>
              </a:rPr>
              <a:t>For more info, </a:t>
            </a:r>
            <a:r>
              <a:rPr lang="en" sz="1200" b="1">
                <a:solidFill>
                  <a:schemeClr val="lt1"/>
                </a:solidFill>
                <a:uFill>
                  <a:noFill/>
                </a:uFill>
                <a:latin typeface="Abel"/>
                <a:ea typeface="Abel"/>
                <a:cs typeface="Abel"/>
                <a:sym typeface="Abel"/>
                <a:hlinkClick r:id="rId3">
                  <a:extLst>
                    <a:ext uri="{A12FA001-AC4F-418D-AE19-62706E023703}">
                      <ahyp:hlinkClr xmlns:ahyp="http://schemas.microsoft.com/office/drawing/2018/hyperlinkcolor" val="tx"/>
                    </a:ext>
                  </a:extLst>
                </a:hlinkClick>
              </a:rPr>
              <a:t>click here</a:t>
            </a:r>
            <a:endParaRPr sz="1200">
              <a:solidFill>
                <a:schemeClr val="lt1"/>
              </a:solidFill>
              <a:latin typeface="Abel"/>
              <a:ea typeface="Abel"/>
              <a:cs typeface="Abel"/>
              <a:sym typeface="Abel"/>
            </a:endParaRPr>
          </a:p>
        </p:txBody>
      </p:sp>
      <p:pic>
        <p:nvPicPr>
          <p:cNvPr id="725" name="Google Shape;725;p48" title="Gráfico">
            <a:hlinkClick r:id="rId4"/>
          </p:cNvPr>
          <p:cNvPicPr preferRelativeResize="0"/>
          <p:nvPr/>
        </p:nvPicPr>
        <p:blipFill>
          <a:blip r:embed="rId5">
            <a:alphaModFix/>
          </a:blip>
          <a:stretch>
            <a:fillRect/>
          </a:stretch>
        </p:blipFill>
        <p:spPr>
          <a:xfrm>
            <a:off x="879125" y="1833090"/>
            <a:ext cx="4727450" cy="22597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751"/>
        <p:cNvGrpSpPr/>
        <p:nvPr/>
      </p:nvGrpSpPr>
      <p:grpSpPr>
        <a:xfrm>
          <a:off x="0" y="0"/>
          <a:ext cx="0" cy="0"/>
          <a:chOff x="0" y="0"/>
          <a:chExt cx="0" cy="0"/>
        </a:xfrm>
      </p:grpSpPr>
      <p:sp>
        <p:nvSpPr>
          <p:cNvPr id="752" name="Google Shape;752;p50"/>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SNEAK PEEK</a:t>
            </a:r>
            <a:endParaRPr/>
          </a:p>
        </p:txBody>
      </p:sp>
      <p:sp>
        <p:nvSpPr>
          <p:cNvPr id="753" name="Google Shape;753;p50"/>
          <p:cNvSpPr/>
          <p:nvPr/>
        </p:nvSpPr>
        <p:spPr>
          <a:xfrm>
            <a:off x="1000125" y="1187550"/>
            <a:ext cx="7143900" cy="3416700"/>
          </a:xfrm>
          <a:prstGeom prst="snip2DiagRect">
            <a:avLst>
              <a:gd name="adj1" fmla="val 0"/>
              <a:gd name="adj2" fmla="val 16667"/>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4" name="Google Shape;754;p50"/>
          <p:cNvPicPr preferRelativeResize="0"/>
          <p:nvPr/>
        </p:nvPicPr>
        <p:blipFill rotWithShape="1">
          <a:blip r:embed="rId3">
            <a:alphaModFix/>
          </a:blip>
          <a:srcRect t="12172" b="12172"/>
          <a:stretch/>
        </p:blipFill>
        <p:spPr>
          <a:xfrm>
            <a:off x="1584750" y="1739700"/>
            <a:ext cx="3615899" cy="2312400"/>
          </a:xfrm>
          <a:prstGeom prst="rect">
            <a:avLst/>
          </a:prstGeom>
          <a:noFill/>
          <a:ln>
            <a:noFill/>
          </a:ln>
        </p:spPr>
      </p:pic>
      <p:sp>
        <p:nvSpPr>
          <p:cNvPr id="755" name="Google Shape;755;p50"/>
          <p:cNvSpPr/>
          <p:nvPr/>
        </p:nvSpPr>
        <p:spPr>
          <a:xfrm>
            <a:off x="3064995" y="2588101"/>
            <a:ext cx="655500" cy="615600"/>
          </a:xfrm>
          <a:prstGeom prst="snip2DiagRect">
            <a:avLst>
              <a:gd name="adj1" fmla="val 0"/>
              <a:gd name="adj2" fmla="val 230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rot="5400000">
            <a:off x="3297525" y="2821000"/>
            <a:ext cx="246900" cy="159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txBox="1"/>
          <p:nvPr/>
        </p:nvSpPr>
        <p:spPr>
          <a:xfrm>
            <a:off x="5580975" y="1823344"/>
            <a:ext cx="2184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lt1"/>
                </a:solidFill>
                <a:latin typeface="Share Tech"/>
                <a:ea typeface="Share Tech"/>
                <a:cs typeface="Share Tech"/>
                <a:sym typeface="Share Tech"/>
              </a:rPr>
              <a:t>THE ECO-FRIENDLY FUTURE IS NEAR</a:t>
            </a:r>
            <a:endParaRPr sz="1800" b="1">
              <a:solidFill>
                <a:schemeClr val="lt1"/>
              </a:solidFill>
              <a:latin typeface="Share Tech"/>
              <a:ea typeface="Share Tech"/>
              <a:cs typeface="Share Tech"/>
              <a:sym typeface="Share Tech"/>
            </a:endParaRPr>
          </a:p>
        </p:txBody>
      </p:sp>
      <p:sp>
        <p:nvSpPr>
          <p:cNvPr id="758" name="Google Shape;758;p50"/>
          <p:cNvSpPr txBox="1"/>
          <p:nvPr/>
        </p:nvSpPr>
        <p:spPr>
          <a:xfrm>
            <a:off x="5580975" y="2562244"/>
            <a:ext cx="21846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Abel"/>
                <a:ea typeface="Abel"/>
                <a:cs typeface="Abel"/>
                <a:sym typeface="Abel"/>
              </a:rPr>
              <a:t>Mercury is the closest planet to the Sun and the smallest one in the Solar System—it’s only a little bit larger than our Moon</a:t>
            </a:r>
            <a:endParaRPr sz="1600">
              <a:solidFill>
                <a:schemeClr val="lt1"/>
              </a:solidFill>
              <a:latin typeface="Abel"/>
              <a:ea typeface="Abel"/>
              <a:cs typeface="Abel"/>
              <a:sym typeface="Abel"/>
            </a:endParaRPr>
          </a:p>
        </p:txBody>
      </p:sp>
      <p:grpSp>
        <p:nvGrpSpPr>
          <p:cNvPr id="759" name="Google Shape;759;p50"/>
          <p:cNvGrpSpPr/>
          <p:nvPr/>
        </p:nvGrpSpPr>
        <p:grpSpPr>
          <a:xfrm>
            <a:off x="4685178" y="1313738"/>
            <a:ext cx="987245" cy="256500"/>
            <a:chOff x="713275" y="4065425"/>
            <a:chExt cx="987245" cy="256500"/>
          </a:xfrm>
        </p:grpSpPr>
        <p:sp>
          <p:nvSpPr>
            <p:cNvPr id="760" name="Google Shape;760;p50"/>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0"/>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0"/>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50"/>
          <p:cNvGrpSpPr/>
          <p:nvPr/>
        </p:nvGrpSpPr>
        <p:grpSpPr>
          <a:xfrm>
            <a:off x="2733253" y="4171238"/>
            <a:ext cx="987245" cy="256500"/>
            <a:chOff x="713275" y="4065425"/>
            <a:chExt cx="987245" cy="256500"/>
          </a:xfrm>
        </p:grpSpPr>
        <p:sp>
          <p:nvSpPr>
            <p:cNvPr id="764" name="Google Shape;764;p50"/>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0"/>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0"/>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770"/>
        <p:cNvGrpSpPr/>
        <p:nvPr/>
      </p:nvGrpSpPr>
      <p:grpSpPr>
        <a:xfrm>
          <a:off x="0" y="0"/>
          <a:ext cx="0" cy="0"/>
          <a:chOff x="0" y="0"/>
          <a:chExt cx="0" cy="0"/>
        </a:xfrm>
      </p:grpSpPr>
      <p:sp>
        <p:nvSpPr>
          <p:cNvPr id="771" name="Google Shape;771;p51"/>
          <p:cNvSpPr/>
          <p:nvPr/>
        </p:nvSpPr>
        <p:spPr>
          <a:xfrm>
            <a:off x="5247300" y="3208200"/>
            <a:ext cx="2441100" cy="13959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1"/>
          <p:cNvSpPr/>
          <p:nvPr/>
        </p:nvSpPr>
        <p:spPr>
          <a:xfrm>
            <a:off x="4605850" y="1354900"/>
            <a:ext cx="2441100" cy="13959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1"/>
          <p:cNvSpPr/>
          <p:nvPr/>
        </p:nvSpPr>
        <p:spPr>
          <a:xfrm>
            <a:off x="1889575" y="3208200"/>
            <a:ext cx="2441100" cy="13959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1"/>
          <p:cNvSpPr txBox="1">
            <a:spLocks noGrp="1"/>
          </p:cNvSpPr>
          <p:nvPr>
            <p:ph type="title"/>
          </p:nvPr>
        </p:nvSpPr>
        <p:spPr>
          <a:xfrm>
            <a:off x="720300" y="452325"/>
            <a:ext cx="71760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STAGES</a:t>
            </a:r>
            <a:endParaRPr/>
          </a:p>
        </p:txBody>
      </p:sp>
      <p:sp>
        <p:nvSpPr>
          <p:cNvPr id="775" name="Google Shape;775;p51"/>
          <p:cNvSpPr/>
          <p:nvPr/>
        </p:nvSpPr>
        <p:spPr>
          <a:xfrm>
            <a:off x="1248125" y="1354900"/>
            <a:ext cx="2441100" cy="13959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1"/>
          <p:cNvSpPr txBox="1">
            <a:spLocks noGrp="1"/>
          </p:cNvSpPr>
          <p:nvPr>
            <p:ph type="subTitle" idx="1"/>
          </p:nvPr>
        </p:nvSpPr>
        <p:spPr>
          <a:xfrm>
            <a:off x="1336174" y="1534213"/>
            <a:ext cx="22650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MERCURY</a:t>
            </a:r>
            <a:endParaRPr/>
          </a:p>
        </p:txBody>
      </p:sp>
      <p:sp>
        <p:nvSpPr>
          <p:cNvPr id="777" name="Google Shape;777;p51"/>
          <p:cNvSpPr txBox="1">
            <a:spLocks noGrp="1"/>
          </p:cNvSpPr>
          <p:nvPr>
            <p:ph type="subTitle" idx="2"/>
          </p:nvPr>
        </p:nvSpPr>
        <p:spPr>
          <a:xfrm>
            <a:off x="1336188" y="1894390"/>
            <a:ext cx="2265000" cy="677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Mercury is the closest planet to the Sun</a:t>
            </a:r>
            <a:endParaRPr/>
          </a:p>
        </p:txBody>
      </p:sp>
      <p:sp>
        <p:nvSpPr>
          <p:cNvPr id="778" name="Google Shape;778;p51"/>
          <p:cNvSpPr txBox="1">
            <a:spLocks noGrp="1"/>
          </p:cNvSpPr>
          <p:nvPr>
            <p:ph type="subTitle" idx="3"/>
          </p:nvPr>
        </p:nvSpPr>
        <p:spPr>
          <a:xfrm>
            <a:off x="4693874" y="1534213"/>
            <a:ext cx="22650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VENUS</a:t>
            </a:r>
            <a:endParaRPr/>
          </a:p>
        </p:txBody>
      </p:sp>
      <p:sp>
        <p:nvSpPr>
          <p:cNvPr id="779" name="Google Shape;779;p51"/>
          <p:cNvSpPr txBox="1">
            <a:spLocks noGrp="1"/>
          </p:cNvSpPr>
          <p:nvPr>
            <p:ph type="subTitle" idx="4"/>
          </p:nvPr>
        </p:nvSpPr>
        <p:spPr>
          <a:xfrm>
            <a:off x="4693888" y="1894390"/>
            <a:ext cx="2265000" cy="677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Venus has a beautiful name, but it's very hot</a:t>
            </a:r>
            <a:endParaRPr/>
          </a:p>
        </p:txBody>
      </p:sp>
      <p:sp>
        <p:nvSpPr>
          <p:cNvPr id="780" name="Google Shape;780;p51"/>
          <p:cNvSpPr txBox="1">
            <a:spLocks noGrp="1"/>
          </p:cNvSpPr>
          <p:nvPr>
            <p:ph type="subTitle" idx="5"/>
          </p:nvPr>
        </p:nvSpPr>
        <p:spPr>
          <a:xfrm>
            <a:off x="1977638" y="3387513"/>
            <a:ext cx="22650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JUPITER</a:t>
            </a:r>
            <a:endParaRPr/>
          </a:p>
        </p:txBody>
      </p:sp>
      <p:sp>
        <p:nvSpPr>
          <p:cNvPr id="781" name="Google Shape;781;p51"/>
          <p:cNvSpPr txBox="1">
            <a:spLocks noGrp="1"/>
          </p:cNvSpPr>
          <p:nvPr>
            <p:ph type="subTitle" idx="6"/>
          </p:nvPr>
        </p:nvSpPr>
        <p:spPr>
          <a:xfrm>
            <a:off x="1977638" y="3747690"/>
            <a:ext cx="2265000" cy="677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 is the biggest planet in the System</a:t>
            </a:r>
            <a:endParaRPr/>
          </a:p>
        </p:txBody>
      </p:sp>
      <p:sp>
        <p:nvSpPr>
          <p:cNvPr id="782" name="Google Shape;782;p51"/>
          <p:cNvSpPr txBox="1">
            <a:spLocks noGrp="1"/>
          </p:cNvSpPr>
          <p:nvPr>
            <p:ph type="subTitle" idx="7"/>
          </p:nvPr>
        </p:nvSpPr>
        <p:spPr>
          <a:xfrm>
            <a:off x="5335324" y="3387513"/>
            <a:ext cx="22650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SATURN</a:t>
            </a:r>
            <a:endParaRPr/>
          </a:p>
        </p:txBody>
      </p:sp>
      <p:sp>
        <p:nvSpPr>
          <p:cNvPr id="783" name="Google Shape;783;p51"/>
          <p:cNvSpPr txBox="1">
            <a:spLocks noGrp="1"/>
          </p:cNvSpPr>
          <p:nvPr>
            <p:ph type="subTitle" idx="8"/>
          </p:nvPr>
        </p:nvSpPr>
        <p:spPr>
          <a:xfrm>
            <a:off x="5335338" y="3747690"/>
            <a:ext cx="2265000" cy="677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Saturn is the planet with rings around it</a:t>
            </a:r>
            <a:endParaRPr/>
          </a:p>
        </p:txBody>
      </p:sp>
      <p:sp>
        <p:nvSpPr>
          <p:cNvPr id="784" name="Google Shape;784;p51"/>
          <p:cNvSpPr/>
          <p:nvPr/>
        </p:nvSpPr>
        <p:spPr>
          <a:xfrm>
            <a:off x="3241110" y="1150750"/>
            <a:ext cx="655500" cy="615600"/>
          </a:xfrm>
          <a:prstGeom prst="snip2DiagRect">
            <a:avLst>
              <a:gd name="adj1" fmla="val 0"/>
              <a:gd name="adj2" fmla="val 230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1"/>
          <p:cNvSpPr/>
          <p:nvPr/>
        </p:nvSpPr>
        <p:spPr>
          <a:xfrm>
            <a:off x="6598913" y="1150811"/>
            <a:ext cx="655500" cy="615600"/>
          </a:xfrm>
          <a:prstGeom prst="snip2DiagRect">
            <a:avLst>
              <a:gd name="adj1" fmla="val 0"/>
              <a:gd name="adj2" fmla="val 230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1"/>
          <p:cNvSpPr/>
          <p:nvPr/>
        </p:nvSpPr>
        <p:spPr>
          <a:xfrm>
            <a:off x="3882625" y="3004111"/>
            <a:ext cx="655500" cy="615600"/>
          </a:xfrm>
          <a:prstGeom prst="snip2DiagRect">
            <a:avLst>
              <a:gd name="adj1" fmla="val 0"/>
              <a:gd name="adj2" fmla="val 230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1"/>
          <p:cNvSpPr/>
          <p:nvPr/>
        </p:nvSpPr>
        <p:spPr>
          <a:xfrm>
            <a:off x="7240363" y="3004111"/>
            <a:ext cx="655500" cy="615600"/>
          </a:xfrm>
          <a:prstGeom prst="snip2DiagRect">
            <a:avLst>
              <a:gd name="adj1" fmla="val 0"/>
              <a:gd name="adj2" fmla="val 230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1"/>
          <p:cNvSpPr txBox="1">
            <a:spLocks noGrp="1"/>
          </p:cNvSpPr>
          <p:nvPr>
            <p:ph type="title" idx="9"/>
          </p:nvPr>
        </p:nvSpPr>
        <p:spPr>
          <a:xfrm>
            <a:off x="3305300" y="1216300"/>
            <a:ext cx="5271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89" name="Google Shape;789;p51"/>
          <p:cNvSpPr txBox="1">
            <a:spLocks noGrp="1"/>
          </p:cNvSpPr>
          <p:nvPr>
            <p:ph type="title" idx="13"/>
          </p:nvPr>
        </p:nvSpPr>
        <p:spPr>
          <a:xfrm>
            <a:off x="6663125" y="1216300"/>
            <a:ext cx="5271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90" name="Google Shape;790;p51"/>
          <p:cNvSpPr txBox="1">
            <a:spLocks noGrp="1"/>
          </p:cNvSpPr>
          <p:nvPr>
            <p:ph type="title" idx="14"/>
          </p:nvPr>
        </p:nvSpPr>
        <p:spPr>
          <a:xfrm>
            <a:off x="3946896" y="3069650"/>
            <a:ext cx="5271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91" name="Google Shape;791;p51"/>
          <p:cNvSpPr txBox="1">
            <a:spLocks noGrp="1"/>
          </p:cNvSpPr>
          <p:nvPr>
            <p:ph type="title" idx="15"/>
          </p:nvPr>
        </p:nvSpPr>
        <p:spPr>
          <a:xfrm>
            <a:off x="7304563" y="3069650"/>
            <a:ext cx="5271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792" name="Google Shape;792;p51"/>
          <p:cNvGrpSpPr/>
          <p:nvPr/>
        </p:nvGrpSpPr>
        <p:grpSpPr>
          <a:xfrm rot="5400000" flipH="1">
            <a:off x="7207700" y="2117575"/>
            <a:ext cx="2721975" cy="1210176"/>
            <a:chOff x="-363475" y="-836226"/>
            <a:chExt cx="2721975" cy="1210176"/>
          </a:xfrm>
        </p:grpSpPr>
        <p:cxnSp>
          <p:nvCxnSpPr>
            <p:cNvPr id="793" name="Google Shape;793;p51"/>
            <p:cNvCxnSpPr/>
            <p:nvPr/>
          </p:nvCxnSpPr>
          <p:spPr>
            <a:xfrm rot="-5400000" flipH="1">
              <a:off x="-363475" y="-836226"/>
              <a:ext cx="1206600" cy="1206600"/>
            </a:xfrm>
            <a:prstGeom prst="straightConnector1">
              <a:avLst/>
            </a:prstGeom>
            <a:noFill/>
            <a:ln w="9525" cap="flat" cmpd="sng">
              <a:solidFill>
                <a:schemeClr val="accent2"/>
              </a:solidFill>
              <a:prstDash val="solid"/>
              <a:round/>
              <a:headEnd type="none" w="med" len="med"/>
              <a:tailEnd type="none" w="med" len="med"/>
            </a:ln>
          </p:spPr>
        </p:cxnSp>
        <p:cxnSp>
          <p:nvCxnSpPr>
            <p:cNvPr id="794" name="Google Shape;794;p51"/>
            <p:cNvCxnSpPr/>
            <p:nvPr/>
          </p:nvCxnSpPr>
          <p:spPr>
            <a:xfrm rot="10800000">
              <a:off x="1599050" y="-385500"/>
              <a:ext cx="0" cy="1518900"/>
            </a:xfrm>
            <a:prstGeom prst="straightConnector1">
              <a:avLst/>
            </a:prstGeom>
            <a:noFill/>
            <a:ln w="9525" cap="flat" cmpd="sng">
              <a:solidFill>
                <a:schemeClr val="accent2"/>
              </a:solidFill>
              <a:prstDash val="solid"/>
              <a:round/>
              <a:headEnd type="none" w="med" len="med"/>
              <a:tailEnd type="oval" w="med" len="med"/>
            </a:ln>
          </p:spPr>
        </p:cxnSp>
      </p:grpSp>
      <p:grpSp>
        <p:nvGrpSpPr>
          <p:cNvPr id="795" name="Google Shape;795;p51"/>
          <p:cNvGrpSpPr/>
          <p:nvPr/>
        </p:nvGrpSpPr>
        <p:grpSpPr>
          <a:xfrm rot="-5400000" flipH="1">
            <a:off x="-845075" y="2581700"/>
            <a:ext cx="2840775" cy="1210176"/>
            <a:chOff x="-363475" y="-836226"/>
            <a:chExt cx="2840775" cy="1210176"/>
          </a:xfrm>
        </p:grpSpPr>
        <p:cxnSp>
          <p:nvCxnSpPr>
            <p:cNvPr id="796" name="Google Shape;796;p51"/>
            <p:cNvCxnSpPr/>
            <p:nvPr/>
          </p:nvCxnSpPr>
          <p:spPr>
            <a:xfrm rot="-5400000" flipH="1">
              <a:off x="-363475" y="-836226"/>
              <a:ext cx="1206600" cy="1206600"/>
            </a:xfrm>
            <a:prstGeom prst="straightConnector1">
              <a:avLst/>
            </a:prstGeom>
            <a:noFill/>
            <a:ln w="9525" cap="flat" cmpd="sng">
              <a:solidFill>
                <a:schemeClr val="accent2"/>
              </a:solidFill>
              <a:prstDash val="solid"/>
              <a:round/>
              <a:headEnd type="none" w="med" len="med"/>
              <a:tailEnd type="none" w="med" len="med"/>
            </a:ln>
          </p:spPr>
        </p:cxnSp>
        <p:cxnSp>
          <p:nvCxnSpPr>
            <p:cNvPr id="797" name="Google Shape;797;p51"/>
            <p:cNvCxnSpPr/>
            <p:nvPr/>
          </p:nvCxnSpPr>
          <p:spPr>
            <a:xfrm rot="10800000">
              <a:off x="1658450" y="-444900"/>
              <a:ext cx="0" cy="163770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801"/>
        <p:cNvGrpSpPr/>
        <p:nvPr/>
      </p:nvGrpSpPr>
      <p:grpSpPr>
        <a:xfrm>
          <a:off x="0" y="0"/>
          <a:ext cx="0" cy="0"/>
          <a:chOff x="0" y="0"/>
          <a:chExt cx="0" cy="0"/>
        </a:xfrm>
      </p:grpSpPr>
      <p:sp>
        <p:nvSpPr>
          <p:cNvPr id="802" name="Google Shape;802;p52"/>
          <p:cNvSpPr/>
          <p:nvPr/>
        </p:nvSpPr>
        <p:spPr>
          <a:xfrm>
            <a:off x="4979837" y="1617821"/>
            <a:ext cx="1185600" cy="1113600"/>
          </a:xfrm>
          <a:prstGeom prst="snip2DiagRect">
            <a:avLst>
              <a:gd name="adj1" fmla="val 0"/>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2"/>
          <p:cNvSpPr/>
          <p:nvPr/>
        </p:nvSpPr>
        <p:spPr>
          <a:xfrm>
            <a:off x="2976563" y="1617821"/>
            <a:ext cx="1185600" cy="1113600"/>
          </a:xfrm>
          <a:prstGeom prst="snip2DiagRect">
            <a:avLst>
              <a:gd name="adj1" fmla="val 0"/>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2"/>
          <p:cNvSpPr/>
          <p:nvPr/>
        </p:nvSpPr>
        <p:spPr>
          <a:xfrm>
            <a:off x="6983100" y="1617821"/>
            <a:ext cx="1185600" cy="1113600"/>
          </a:xfrm>
          <a:prstGeom prst="snip2DiagRect">
            <a:avLst>
              <a:gd name="adj1" fmla="val 0"/>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2"/>
          <p:cNvSpPr/>
          <p:nvPr/>
        </p:nvSpPr>
        <p:spPr>
          <a:xfrm>
            <a:off x="973300" y="1617821"/>
            <a:ext cx="1185600" cy="1113600"/>
          </a:xfrm>
          <a:prstGeom prst="snip2DiagRect">
            <a:avLst>
              <a:gd name="adj1" fmla="val 0"/>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2"/>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a:t>
            </a:r>
            <a:endParaRPr/>
          </a:p>
        </p:txBody>
      </p:sp>
      <p:sp>
        <p:nvSpPr>
          <p:cNvPr id="807" name="Google Shape;807;p52"/>
          <p:cNvSpPr txBox="1"/>
          <p:nvPr/>
        </p:nvSpPr>
        <p:spPr>
          <a:xfrm>
            <a:off x="716850" y="3040925"/>
            <a:ext cx="16983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Share Tech"/>
                <a:ea typeface="Share Tech"/>
                <a:cs typeface="Share Tech"/>
                <a:sym typeface="Share Tech"/>
              </a:rPr>
              <a:t>MARS</a:t>
            </a:r>
            <a:endParaRPr sz="1800" b="1">
              <a:solidFill>
                <a:schemeClr val="lt1"/>
              </a:solidFill>
              <a:latin typeface="Share Tech"/>
              <a:ea typeface="Share Tech"/>
              <a:cs typeface="Share Tech"/>
              <a:sym typeface="Share Tech"/>
            </a:endParaRPr>
          </a:p>
        </p:txBody>
      </p:sp>
      <p:sp>
        <p:nvSpPr>
          <p:cNvPr id="808" name="Google Shape;808;p52"/>
          <p:cNvSpPr txBox="1"/>
          <p:nvPr/>
        </p:nvSpPr>
        <p:spPr>
          <a:xfrm>
            <a:off x="716850" y="3430127"/>
            <a:ext cx="1698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lt1"/>
                </a:solidFill>
                <a:latin typeface="Abel"/>
                <a:ea typeface="Abel"/>
                <a:cs typeface="Abel"/>
                <a:sym typeface="Abel"/>
              </a:rPr>
              <a:t>Even if it’s red, but Mars is a cold place to live</a:t>
            </a:r>
            <a:endParaRPr sz="1600">
              <a:solidFill>
                <a:schemeClr val="lt1"/>
              </a:solidFill>
              <a:latin typeface="Abel"/>
              <a:ea typeface="Abel"/>
              <a:cs typeface="Abel"/>
              <a:sym typeface="Abel"/>
            </a:endParaRPr>
          </a:p>
        </p:txBody>
      </p:sp>
      <p:sp>
        <p:nvSpPr>
          <p:cNvPr id="809" name="Google Shape;809;p52"/>
          <p:cNvSpPr txBox="1"/>
          <p:nvPr/>
        </p:nvSpPr>
        <p:spPr>
          <a:xfrm>
            <a:off x="2720150" y="3040925"/>
            <a:ext cx="16983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Share Tech"/>
                <a:ea typeface="Share Tech"/>
                <a:cs typeface="Share Tech"/>
                <a:sym typeface="Share Tech"/>
              </a:rPr>
              <a:t>MERCURY</a:t>
            </a:r>
            <a:endParaRPr sz="1800" b="1">
              <a:solidFill>
                <a:schemeClr val="lt1"/>
              </a:solidFill>
              <a:latin typeface="Share Tech"/>
              <a:ea typeface="Share Tech"/>
              <a:cs typeface="Share Tech"/>
              <a:sym typeface="Share Tech"/>
            </a:endParaRPr>
          </a:p>
        </p:txBody>
      </p:sp>
      <p:sp>
        <p:nvSpPr>
          <p:cNvPr id="810" name="Google Shape;810;p52"/>
          <p:cNvSpPr txBox="1"/>
          <p:nvPr/>
        </p:nvSpPr>
        <p:spPr>
          <a:xfrm>
            <a:off x="2720150" y="3430127"/>
            <a:ext cx="1698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lt1"/>
                </a:solidFill>
                <a:latin typeface="Abel"/>
                <a:ea typeface="Abel"/>
                <a:cs typeface="Abel"/>
                <a:sym typeface="Abel"/>
              </a:rPr>
              <a:t>Mercury is the closest planet to the Sun</a:t>
            </a:r>
            <a:endParaRPr sz="1600">
              <a:solidFill>
                <a:schemeClr val="lt1"/>
              </a:solidFill>
              <a:latin typeface="Abel"/>
              <a:ea typeface="Abel"/>
              <a:cs typeface="Abel"/>
              <a:sym typeface="Abel"/>
            </a:endParaRPr>
          </a:p>
        </p:txBody>
      </p:sp>
      <p:sp>
        <p:nvSpPr>
          <p:cNvPr id="811" name="Google Shape;811;p52"/>
          <p:cNvSpPr txBox="1"/>
          <p:nvPr/>
        </p:nvSpPr>
        <p:spPr>
          <a:xfrm>
            <a:off x="4723450" y="3040925"/>
            <a:ext cx="16983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Share Tech"/>
                <a:ea typeface="Share Tech"/>
                <a:cs typeface="Share Tech"/>
                <a:sym typeface="Share Tech"/>
              </a:rPr>
              <a:t>SATURN</a:t>
            </a:r>
            <a:endParaRPr sz="1800" b="1">
              <a:solidFill>
                <a:schemeClr val="lt1"/>
              </a:solidFill>
              <a:latin typeface="Share Tech"/>
              <a:ea typeface="Share Tech"/>
              <a:cs typeface="Share Tech"/>
              <a:sym typeface="Share Tech"/>
            </a:endParaRPr>
          </a:p>
        </p:txBody>
      </p:sp>
      <p:sp>
        <p:nvSpPr>
          <p:cNvPr id="812" name="Google Shape;812;p52"/>
          <p:cNvSpPr txBox="1"/>
          <p:nvPr/>
        </p:nvSpPr>
        <p:spPr>
          <a:xfrm>
            <a:off x="4723450" y="3430127"/>
            <a:ext cx="1698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lt1"/>
                </a:solidFill>
                <a:latin typeface="Abel"/>
                <a:ea typeface="Abel"/>
                <a:cs typeface="Abel"/>
                <a:sym typeface="Abel"/>
              </a:rPr>
              <a:t>Saturn is the ringed one and it’s a gas giant</a:t>
            </a:r>
            <a:endParaRPr sz="1600">
              <a:solidFill>
                <a:schemeClr val="lt1"/>
              </a:solidFill>
              <a:latin typeface="Abel"/>
              <a:ea typeface="Abel"/>
              <a:cs typeface="Abel"/>
              <a:sym typeface="Abel"/>
            </a:endParaRPr>
          </a:p>
        </p:txBody>
      </p:sp>
      <p:sp>
        <p:nvSpPr>
          <p:cNvPr id="813" name="Google Shape;813;p52"/>
          <p:cNvSpPr txBox="1"/>
          <p:nvPr/>
        </p:nvSpPr>
        <p:spPr>
          <a:xfrm>
            <a:off x="6726750" y="3040925"/>
            <a:ext cx="1698300" cy="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lt1"/>
                </a:solidFill>
                <a:latin typeface="Share Tech"/>
                <a:ea typeface="Share Tech"/>
                <a:cs typeface="Share Tech"/>
                <a:sym typeface="Share Tech"/>
              </a:rPr>
              <a:t>VENUS</a:t>
            </a:r>
            <a:endParaRPr sz="1800" b="1">
              <a:solidFill>
                <a:schemeClr val="lt1"/>
              </a:solidFill>
              <a:latin typeface="Share Tech"/>
              <a:ea typeface="Share Tech"/>
              <a:cs typeface="Share Tech"/>
              <a:sym typeface="Share Tech"/>
            </a:endParaRPr>
          </a:p>
        </p:txBody>
      </p:sp>
      <p:sp>
        <p:nvSpPr>
          <p:cNvPr id="814" name="Google Shape;814;p52"/>
          <p:cNvSpPr txBox="1"/>
          <p:nvPr/>
        </p:nvSpPr>
        <p:spPr>
          <a:xfrm>
            <a:off x="6726750" y="3430127"/>
            <a:ext cx="16983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lt1"/>
                </a:solidFill>
                <a:latin typeface="Abel"/>
                <a:ea typeface="Abel"/>
                <a:cs typeface="Abel"/>
                <a:sym typeface="Abel"/>
              </a:rPr>
              <a:t>Venus has a beautiful name, but terribly hot</a:t>
            </a:r>
            <a:endParaRPr sz="1600">
              <a:solidFill>
                <a:schemeClr val="lt1"/>
              </a:solidFill>
              <a:latin typeface="Abel"/>
              <a:ea typeface="Abel"/>
              <a:cs typeface="Abel"/>
              <a:sym typeface="Abel"/>
            </a:endParaRPr>
          </a:p>
        </p:txBody>
      </p:sp>
      <p:sp>
        <p:nvSpPr>
          <p:cNvPr id="815" name="Google Shape;815;p52"/>
          <p:cNvSpPr txBox="1"/>
          <p:nvPr/>
        </p:nvSpPr>
        <p:spPr>
          <a:xfrm>
            <a:off x="6983100" y="1973400"/>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2"/>
                </a:solidFill>
                <a:latin typeface="Share Tech"/>
                <a:ea typeface="Share Tech"/>
                <a:cs typeface="Share Tech"/>
                <a:sym typeface="Share Tech"/>
              </a:rPr>
              <a:t>2023</a:t>
            </a:r>
            <a:endParaRPr sz="3000" b="1">
              <a:solidFill>
                <a:schemeClr val="dk2"/>
              </a:solidFill>
              <a:latin typeface="Share Tech"/>
              <a:ea typeface="Share Tech"/>
              <a:cs typeface="Share Tech"/>
              <a:sym typeface="Share Tech"/>
            </a:endParaRPr>
          </a:p>
        </p:txBody>
      </p:sp>
      <p:sp>
        <p:nvSpPr>
          <p:cNvPr id="816" name="Google Shape;816;p52"/>
          <p:cNvSpPr txBox="1"/>
          <p:nvPr/>
        </p:nvSpPr>
        <p:spPr>
          <a:xfrm>
            <a:off x="973300" y="1973400"/>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2"/>
                </a:solidFill>
                <a:latin typeface="Share Tech"/>
                <a:ea typeface="Share Tech"/>
                <a:cs typeface="Share Tech"/>
                <a:sym typeface="Share Tech"/>
              </a:rPr>
              <a:t>2015</a:t>
            </a:r>
            <a:endParaRPr sz="3000" b="1">
              <a:solidFill>
                <a:schemeClr val="dk2"/>
              </a:solidFill>
              <a:latin typeface="Share Tech"/>
              <a:ea typeface="Share Tech"/>
              <a:cs typeface="Share Tech"/>
              <a:sym typeface="Share Tech"/>
            </a:endParaRPr>
          </a:p>
        </p:txBody>
      </p:sp>
      <p:sp>
        <p:nvSpPr>
          <p:cNvPr id="817" name="Google Shape;817;p52"/>
          <p:cNvSpPr txBox="1"/>
          <p:nvPr/>
        </p:nvSpPr>
        <p:spPr>
          <a:xfrm>
            <a:off x="2976525" y="1973400"/>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2"/>
                </a:solidFill>
                <a:latin typeface="Share Tech"/>
                <a:ea typeface="Share Tech"/>
                <a:cs typeface="Share Tech"/>
                <a:sym typeface="Share Tech"/>
              </a:rPr>
              <a:t>2017</a:t>
            </a:r>
            <a:endParaRPr sz="3000" b="1">
              <a:solidFill>
                <a:schemeClr val="dk2"/>
              </a:solidFill>
              <a:latin typeface="Share Tech"/>
              <a:ea typeface="Share Tech"/>
              <a:cs typeface="Share Tech"/>
              <a:sym typeface="Share Tech"/>
            </a:endParaRPr>
          </a:p>
        </p:txBody>
      </p:sp>
      <p:sp>
        <p:nvSpPr>
          <p:cNvPr id="818" name="Google Shape;818;p52"/>
          <p:cNvSpPr txBox="1"/>
          <p:nvPr/>
        </p:nvSpPr>
        <p:spPr>
          <a:xfrm>
            <a:off x="4979800" y="1973400"/>
            <a:ext cx="11856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2"/>
                </a:solidFill>
                <a:latin typeface="Share Tech"/>
                <a:ea typeface="Share Tech"/>
                <a:cs typeface="Share Tech"/>
                <a:sym typeface="Share Tech"/>
              </a:rPr>
              <a:t>2020</a:t>
            </a:r>
            <a:endParaRPr sz="3000" b="1">
              <a:solidFill>
                <a:schemeClr val="dk2"/>
              </a:solidFill>
              <a:latin typeface="Share Tech"/>
              <a:ea typeface="Share Tech"/>
              <a:cs typeface="Share Tech"/>
              <a:sym typeface="Share Tech"/>
            </a:endParaRPr>
          </a:p>
        </p:txBody>
      </p:sp>
      <p:cxnSp>
        <p:nvCxnSpPr>
          <p:cNvPr id="819" name="Google Shape;819;p52"/>
          <p:cNvCxnSpPr>
            <a:stCxn id="816" idx="1"/>
          </p:cNvCxnSpPr>
          <p:nvPr/>
        </p:nvCxnSpPr>
        <p:spPr>
          <a:xfrm rot="10800000">
            <a:off x="100" y="2174550"/>
            <a:ext cx="973200" cy="0"/>
          </a:xfrm>
          <a:prstGeom prst="straightConnector1">
            <a:avLst/>
          </a:prstGeom>
          <a:noFill/>
          <a:ln w="9525" cap="flat" cmpd="sng">
            <a:solidFill>
              <a:schemeClr val="lt1"/>
            </a:solidFill>
            <a:prstDash val="solid"/>
            <a:round/>
            <a:headEnd type="none" w="med" len="med"/>
            <a:tailEnd type="none" w="med" len="med"/>
          </a:ln>
        </p:spPr>
      </p:cxnSp>
      <p:cxnSp>
        <p:nvCxnSpPr>
          <p:cNvPr id="820" name="Google Shape;820;p52"/>
          <p:cNvCxnSpPr>
            <a:stCxn id="816" idx="3"/>
            <a:endCxn id="817" idx="1"/>
          </p:cNvCxnSpPr>
          <p:nvPr/>
        </p:nvCxnSpPr>
        <p:spPr>
          <a:xfrm>
            <a:off x="2158900" y="2174550"/>
            <a:ext cx="817500" cy="0"/>
          </a:xfrm>
          <a:prstGeom prst="straightConnector1">
            <a:avLst/>
          </a:prstGeom>
          <a:noFill/>
          <a:ln w="9525" cap="flat" cmpd="sng">
            <a:solidFill>
              <a:schemeClr val="lt1"/>
            </a:solidFill>
            <a:prstDash val="solid"/>
            <a:round/>
            <a:headEnd type="none" w="med" len="med"/>
            <a:tailEnd type="none" w="med" len="med"/>
          </a:ln>
        </p:spPr>
      </p:cxnSp>
      <p:cxnSp>
        <p:nvCxnSpPr>
          <p:cNvPr id="821" name="Google Shape;821;p52"/>
          <p:cNvCxnSpPr>
            <a:stCxn id="817" idx="3"/>
            <a:endCxn id="818" idx="1"/>
          </p:cNvCxnSpPr>
          <p:nvPr/>
        </p:nvCxnSpPr>
        <p:spPr>
          <a:xfrm>
            <a:off x="4162125" y="2174550"/>
            <a:ext cx="817800" cy="0"/>
          </a:xfrm>
          <a:prstGeom prst="straightConnector1">
            <a:avLst/>
          </a:prstGeom>
          <a:noFill/>
          <a:ln w="9525" cap="flat" cmpd="sng">
            <a:solidFill>
              <a:schemeClr val="lt1"/>
            </a:solidFill>
            <a:prstDash val="solid"/>
            <a:round/>
            <a:headEnd type="none" w="med" len="med"/>
            <a:tailEnd type="none" w="med" len="med"/>
          </a:ln>
        </p:spPr>
      </p:cxnSp>
      <p:cxnSp>
        <p:nvCxnSpPr>
          <p:cNvPr id="822" name="Google Shape;822;p52"/>
          <p:cNvCxnSpPr>
            <a:stCxn id="818" idx="3"/>
            <a:endCxn id="815" idx="1"/>
          </p:cNvCxnSpPr>
          <p:nvPr/>
        </p:nvCxnSpPr>
        <p:spPr>
          <a:xfrm>
            <a:off x="6165400" y="2174550"/>
            <a:ext cx="817800" cy="0"/>
          </a:xfrm>
          <a:prstGeom prst="straightConnector1">
            <a:avLst/>
          </a:prstGeom>
          <a:noFill/>
          <a:ln w="9525" cap="flat" cmpd="sng">
            <a:solidFill>
              <a:schemeClr val="lt1"/>
            </a:solidFill>
            <a:prstDash val="solid"/>
            <a:round/>
            <a:headEnd type="none" w="med" len="med"/>
            <a:tailEnd type="none" w="med" len="med"/>
          </a:ln>
        </p:spPr>
      </p:cxnSp>
      <p:cxnSp>
        <p:nvCxnSpPr>
          <p:cNvPr id="823" name="Google Shape;823;p52"/>
          <p:cNvCxnSpPr>
            <a:stCxn id="815" idx="3"/>
          </p:cNvCxnSpPr>
          <p:nvPr/>
        </p:nvCxnSpPr>
        <p:spPr>
          <a:xfrm>
            <a:off x="8168700" y="2174550"/>
            <a:ext cx="975300" cy="0"/>
          </a:xfrm>
          <a:prstGeom prst="straightConnector1">
            <a:avLst/>
          </a:prstGeom>
          <a:noFill/>
          <a:ln w="9525" cap="flat" cmpd="sng">
            <a:solidFill>
              <a:schemeClr val="lt1"/>
            </a:solidFill>
            <a:prstDash val="solid"/>
            <a:round/>
            <a:headEnd type="none" w="med" len="med"/>
            <a:tailEnd type="none" w="med" len="med"/>
          </a:ln>
        </p:spPr>
      </p:cxnSp>
      <p:grpSp>
        <p:nvGrpSpPr>
          <p:cNvPr id="824" name="Google Shape;824;p52"/>
          <p:cNvGrpSpPr/>
          <p:nvPr/>
        </p:nvGrpSpPr>
        <p:grpSpPr>
          <a:xfrm>
            <a:off x="4473325" y="1111288"/>
            <a:ext cx="987245" cy="256500"/>
            <a:chOff x="713275" y="4065425"/>
            <a:chExt cx="987245" cy="256500"/>
          </a:xfrm>
        </p:grpSpPr>
        <p:sp>
          <p:nvSpPr>
            <p:cNvPr id="825" name="Google Shape;825;p52"/>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2"/>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2"/>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 name="Google Shape;828;p52"/>
          <p:cNvSpPr/>
          <p:nvPr/>
        </p:nvSpPr>
        <p:spPr>
          <a:xfrm>
            <a:off x="542020" y="2589988"/>
            <a:ext cx="493800" cy="256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2"/>
          <p:cNvSpPr/>
          <p:nvPr/>
        </p:nvSpPr>
        <p:spPr>
          <a:xfrm>
            <a:off x="8183820" y="2904313"/>
            <a:ext cx="493800" cy="256500"/>
          </a:xfrm>
          <a:prstGeom prst="snip2DiagRect">
            <a:avLst>
              <a:gd name="adj1" fmla="val 0"/>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grpSp>
        <p:nvGrpSpPr>
          <p:cNvPr id="739" name="Google Shape;739;p49"/>
          <p:cNvGrpSpPr/>
          <p:nvPr/>
        </p:nvGrpSpPr>
        <p:grpSpPr>
          <a:xfrm rot="10800000" flipH="1">
            <a:off x="5713737" y="3998219"/>
            <a:ext cx="3100650" cy="1211775"/>
            <a:chOff x="-365050" y="-837825"/>
            <a:chExt cx="3100650" cy="1211775"/>
          </a:xfrm>
        </p:grpSpPr>
        <p:cxnSp>
          <p:nvCxnSpPr>
            <p:cNvPr id="740" name="Google Shape;740;p49"/>
            <p:cNvCxnSpPr/>
            <p:nvPr/>
          </p:nvCxnSpPr>
          <p:spPr>
            <a:xfrm>
              <a:off x="-365050" y="-837825"/>
              <a:ext cx="1208100" cy="1208100"/>
            </a:xfrm>
            <a:prstGeom prst="straightConnector1">
              <a:avLst/>
            </a:prstGeom>
            <a:noFill/>
            <a:ln w="9525" cap="flat" cmpd="sng">
              <a:solidFill>
                <a:schemeClr val="accent2"/>
              </a:solidFill>
              <a:prstDash val="solid"/>
              <a:round/>
              <a:headEnd type="none" w="med" len="med"/>
              <a:tailEnd type="none" w="med" len="med"/>
            </a:ln>
          </p:spPr>
        </p:cxnSp>
        <p:cxnSp>
          <p:nvCxnSpPr>
            <p:cNvPr id="741" name="Google Shape;741;p49"/>
            <p:cNvCxnSpPr/>
            <p:nvPr/>
          </p:nvCxnSpPr>
          <p:spPr>
            <a:xfrm>
              <a:off x="839600" y="373950"/>
              <a:ext cx="1896000" cy="0"/>
            </a:xfrm>
            <a:prstGeom prst="straightConnector1">
              <a:avLst/>
            </a:prstGeom>
            <a:noFill/>
            <a:ln w="9525" cap="flat" cmpd="sng">
              <a:solidFill>
                <a:schemeClr val="accent2"/>
              </a:solidFill>
              <a:prstDash val="solid"/>
              <a:round/>
              <a:headEnd type="none" w="med" len="med"/>
              <a:tailEnd type="oval" w="med" len="med"/>
            </a:ln>
          </p:spPr>
        </p:cxnSp>
      </p:grpSp>
      <p:cxnSp>
        <p:nvCxnSpPr>
          <p:cNvPr id="742" name="Google Shape;742;p49"/>
          <p:cNvCxnSpPr/>
          <p:nvPr/>
        </p:nvCxnSpPr>
        <p:spPr>
          <a:xfrm rot="10800000" flipH="1">
            <a:off x="4132833" y="4525451"/>
            <a:ext cx="648300" cy="648300"/>
          </a:xfrm>
          <a:prstGeom prst="straightConnector1">
            <a:avLst/>
          </a:prstGeom>
          <a:noFill/>
          <a:ln w="9525" cap="flat" cmpd="sng">
            <a:solidFill>
              <a:schemeClr val="accent2"/>
            </a:solidFill>
            <a:prstDash val="solid"/>
            <a:round/>
            <a:headEnd type="none" w="med" len="med"/>
            <a:tailEnd type="oval" w="med" len="med"/>
          </a:ln>
        </p:spPr>
      </p:cxnSp>
      <p:cxnSp>
        <p:nvCxnSpPr>
          <p:cNvPr id="743" name="Google Shape;743;p49"/>
          <p:cNvCxnSpPr/>
          <p:nvPr/>
        </p:nvCxnSpPr>
        <p:spPr>
          <a:xfrm rot="10800000" flipH="1">
            <a:off x="4688670" y="4525451"/>
            <a:ext cx="648300" cy="648300"/>
          </a:xfrm>
          <a:prstGeom prst="straightConnector1">
            <a:avLst/>
          </a:prstGeom>
          <a:noFill/>
          <a:ln w="9525" cap="flat" cmpd="sng">
            <a:solidFill>
              <a:schemeClr val="accent2"/>
            </a:solidFill>
            <a:prstDash val="solid"/>
            <a:round/>
            <a:headEnd type="none" w="med" len="med"/>
            <a:tailEnd type="oval" w="med" len="med"/>
          </a:ln>
        </p:spPr>
      </p:cxnSp>
      <p:cxnSp>
        <p:nvCxnSpPr>
          <p:cNvPr id="744" name="Google Shape;744;p49"/>
          <p:cNvCxnSpPr/>
          <p:nvPr/>
        </p:nvCxnSpPr>
        <p:spPr>
          <a:xfrm rot="10800000" flipH="1">
            <a:off x="5244506" y="4525451"/>
            <a:ext cx="648300" cy="648300"/>
          </a:xfrm>
          <a:prstGeom prst="straightConnector1">
            <a:avLst/>
          </a:prstGeom>
          <a:noFill/>
          <a:ln w="9525" cap="flat" cmpd="sng">
            <a:solidFill>
              <a:schemeClr val="accent2"/>
            </a:solidFill>
            <a:prstDash val="solid"/>
            <a:round/>
            <a:headEnd type="none" w="med" len="med"/>
            <a:tailEnd type="oval" w="med" len="med"/>
          </a:ln>
        </p:spPr>
      </p:cxnSp>
      <p:grpSp>
        <p:nvGrpSpPr>
          <p:cNvPr id="745" name="Google Shape;745;p49"/>
          <p:cNvGrpSpPr/>
          <p:nvPr/>
        </p:nvGrpSpPr>
        <p:grpSpPr>
          <a:xfrm flipH="1">
            <a:off x="2870337" y="-41890"/>
            <a:ext cx="2753388" cy="813426"/>
            <a:chOff x="-17788" y="-490569"/>
            <a:chExt cx="2753388" cy="864519"/>
          </a:xfrm>
        </p:grpSpPr>
        <p:cxnSp>
          <p:nvCxnSpPr>
            <p:cNvPr id="746" name="Google Shape;746;p49"/>
            <p:cNvCxnSpPr/>
            <p:nvPr/>
          </p:nvCxnSpPr>
          <p:spPr>
            <a:xfrm>
              <a:off x="-17788" y="-490569"/>
              <a:ext cx="860700" cy="860700"/>
            </a:xfrm>
            <a:prstGeom prst="straightConnector1">
              <a:avLst/>
            </a:prstGeom>
            <a:noFill/>
            <a:ln w="9525" cap="flat" cmpd="sng">
              <a:solidFill>
                <a:schemeClr val="accent2"/>
              </a:solidFill>
              <a:prstDash val="solid"/>
              <a:round/>
              <a:headEnd type="none" w="med" len="med"/>
              <a:tailEnd type="none" w="med" len="med"/>
            </a:ln>
          </p:spPr>
        </p:cxnSp>
        <p:cxnSp>
          <p:nvCxnSpPr>
            <p:cNvPr id="747" name="Google Shape;747;p49"/>
            <p:cNvCxnSpPr/>
            <p:nvPr/>
          </p:nvCxnSpPr>
          <p:spPr>
            <a:xfrm>
              <a:off x="839600" y="373950"/>
              <a:ext cx="1896000" cy="0"/>
            </a:xfrm>
            <a:prstGeom prst="straightConnector1">
              <a:avLst/>
            </a:prstGeom>
            <a:noFill/>
            <a:ln w="9525" cap="flat" cmpd="sng">
              <a:solidFill>
                <a:schemeClr val="accent2"/>
              </a:solidFill>
              <a:prstDash val="solid"/>
              <a:round/>
              <a:headEnd type="none" w="med" len="med"/>
              <a:tailEnd type="oval" w="med" len="med"/>
            </a:ln>
          </p:spPr>
        </p:cxnSp>
      </p:grpSp>
      <p:pic>
        <p:nvPicPr>
          <p:cNvPr id="17" name="Imagen 16">
            <a:extLst>
              <a:ext uri="{FF2B5EF4-FFF2-40B4-BE49-F238E27FC236}">
                <a16:creationId xmlns:a16="http://schemas.microsoft.com/office/drawing/2014/main" id="{86374702-E845-96BE-8781-AA6293727542}"/>
              </a:ext>
            </a:extLst>
          </p:cNvPr>
          <p:cNvPicPr>
            <a:picLocks noChangeAspect="1"/>
          </p:cNvPicPr>
          <p:nvPr/>
        </p:nvPicPr>
        <p:blipFill>
          <a:blip r:embed="rId3"/>
          <a:stretch>
            <a:fillRect/>
          </a:stretch>
        </p:blipFill>
        <p:spPr>
          <a:xfrm>
            <a:off x="0" y="0"/>
            <a:ext cx="9144000" cy="5143500"/>
          </a:xfrm>
          <a:prstGeom prst="rect">
            <a:avLst/>
          </a:prstGeom>
        </p:spPr>
      </p:pic>
      <p:pic>
        <p:nvPicPr>
          <p:cNvPr id="39" name="Imagen 38">
            <a:extLst>
              <a:ext uri="{FF2B5EF4-FFF2-40B4-BE49-F238E27FC236}">
                <a16:creationId xmlns:a16="http://schemas.microsoft.com/office/drawing/2014/main" id="{0638BC75-A5E3-8499-33C2-6D61DD7F1733}"/>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900"/>
                    </a14:imgEffect>
                  </a14:imgLayer>
                </a14:imgProps>
              </a:ext>
            </a:extLst>
          </a:blip>
          <a:stretch>
            <a:fillRect/>
          </a:stretch>
        </p:blipFill>
        <p:spPr>
          <a:xfrm>
            <a:off x="967854" y="177648"/>
            <a:ext cx="2090190" cy="70542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833"/>
        <p:cNvGrpSpPr/>
        <p:nvPr/>
      </p:nvGrpSpPr>
      <p:grpSpPr>
        <a:xfrm>
          <a:off x="0" y="0"/>
          <a:ext cx="0" cy="0"/>
          <a:chOff x="0" y="0"/>
          <a:chExt cx="0" cy="0"/>
        </a:xfrm>
      </p:grpSpPr>
      <p:sp>
        <p:nvSpPr>
          <p:cNvPr id="834" name="Google Shape;834;p53"/>
          <p:cNvSpPr/>
          <p:nvPr/>
        </p:nvSpPr>
        <p:spPr>
          <a:xfrm>
            <a:off x="386550" y="1587600"/>
            <a:ext cx="8370900" cy="3603600"/>
          </a:xfrm>
          <a:prstGeom prst="snip2DiagRect">
            <a:avLst>
              <a:gd name="adj1" fmla="val 0"/>
              <a:gd name="adj2" fmla="val 16667"/>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txBox="1">
            <a:spLocks noGrp="1"/>
          </p:cNvSpPr>
          <p:nvPr>
            <p:ph type="title"/>
          </p:nvPr>
        </p:nvSpPr>
        <p:spPr>
          <a:xfrm>
            <a:off x="713400" y="445025"/>
            <a:ext cx="77172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PARTNERS</a:t>
            </a:r>
            <a:endParaRPr/>
          </a:p>
        </p:txBody>
      </p:sp>
      <p:sp>
        <p:nvSpPr>
          <p:cNvPr id="836" name="Google Shape;836;p53"/>
          <p:cNvSpPr txBox="1">
            <a:spLocks noGrp="1"/>
          </p:cNvSpPr>
          <p:nvPr>
            <p:ph type="subTitle" idx="1"/>
          </p:nvPr>
        </p:nvSpPr>
        <p:spPr>
          <a:xfrm>
            <a:off x="720300" y="1885125"/>
            <a:ext cx="2386800" cy="461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MERCURY</a:t>
            </a:r>
            <a:endParaRPr/>
          </a:p>
        </p:txBody>
      </p:sp>
      <p:sp>
        <p:nvSpPr>
          <p:cNvPr id="837" name="Google Shape;837;p53"/>
          <p:cNvSpPr txBox="1">
            <a:spLocks noGrp="1"/>
          </p:cNvSpPr>
          <p:nvPr>
            <p:ph type="subTitle" idx="2"/>
          </p:nvPr>
        </p:nvSpPr>
        <p:spPr>
          <a:xfrm>
            <a:off x="720300" y="2183975"/>
            <a:ext cx="2385600" cy="677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Mercury is the closest planet to the Sun</a:t>
            </a:r>
            <a:endParaRPr/>
          </a:p>
        </p:txBody>
      </p:sp>
      <p:sp>
        <p:nvSpPr>
          <p:cNvPr id="838" name="Google Shape;838;p53"/>
          <p:cNvSpPr txBox="1">
            <a:spLocks noGrp="1"/>
          </p:cNvSpPr>
          <p:nvPr>
            <p:ph type="subTitle" idx="3"/>
          </p:nvPr>
        </p:nvSpPr>
        <p:spPr>
          <a:xfrm>
            <a:off x="3255370" y="1885150"/>
            <a:ext cx="2386800" cy="461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VENUS</a:t>
            </a:r>
            <a:endParaRPr/>
          </a:p>
        </p:txBody>
      </p:sp>
      <p:sp>
        <p:nvSpPr>
          <p:cNvPr id="839" name="Google Shape;839;p53"/>
          <p:cNvSpPr txBox="1">
            <a:spLocks noGrp="1"/>
          </p:cNvSpPr>
          <p:nvPr>
            <p:ph type="subTitle" idx="4"/>
          </p:nvPr>
        </p:nvSpPr>
        <p:spPr>
          <a:xfrm>
            <a:off x="3257550" y="2183975"/>
            <a:ext cx="2384700" cy="677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Venus has a beautiful name, but it's very hot</a:t>
            </a:r>
            <a:endParaRPr/>
          </a:p>
        </p:txBody>
      </p:sp>
      <p:sp>
        <p:nvSpPr>
          <p:cNvPr id="840" name="Google Shape;840;p53"/>
          <p:cNvSpPr txBox="1">
            <a:spLocks noGrp="1"/>
          </p:cNvSpPr>
          <p:nvPr>
            <p:ph type="subTitle" idx="5"/>
          </p:nvPr>
        </p:nvSpPr>
        <p:spPr>
          <a:xfrm>
            <a:off x="5790440" y="1875725"/>
            <a:ext cx="2386800" cy="461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MARS</a:t>
            </a:r>
            <a:endParaRPr/>
          </a:p>
        </p:txBody>
      </p:sp>
      <p:sp>
        <p:nvSpPr>
          <p:cNvPr id="841" name="Google Shape;841;p53"/>
          <p:cNvSpPr txBox="1">
            <a:spLocks noGrp="1"/>
          </p:cNvSpPr>
          <p:nvPr>
            <p:ph type="subTitle" idx="6"/>
          </p:nvPr>
        </p:nvSpPr>
        <p:spPr>
          <a:xfrm>
            <a:off x="5792551" y="2190450"/>
            <a:ext cx="2384700" cy="677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Despite being red, Mars is a cold place</a:t>
            </a:r>
            <a:endParaRPr/>
          </a:p>
        </p:txBody>
      </p:sp>
      <p:sp>
        <p:nvSpPr>
          <p:cNvPr id="842" name="Google Shape;842;p53"/>
          <p:cNvSpPr txBox="1">
            <a:spLocks noGrp="1"/>
          </p:cNvSpPr>
          <p:nvPr>
            <p:ph type="subTitle" idx="7"/>
          </p:nvPr>
        </p:nvSpPr>
        <p:spPr>
          <a:xfrm>
            <a:off x="721421" y="3664251"/>
            <a:ext cx="2386800" cy="461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JUPITER</a:t>
            </a:r>
            <a:endParaRPr/>
          </a:p>
        </p:txBody>
      </p:sp>
      <p:sp>
        <p:nvSpPr>
          <p:cNvPr id="843" name="Google Shape;843;p53"/>
          <p:cNvSpPr txBox="1">
            <a:spLocks noGrp="1"/>
          </p:cNvSpPr>
          <p:nvPr>
            <p:ph type="subTitle" idx="8"/>
          </p:nvPr>
        </p:nvSpPr>
        <p:spPr>
          <a:xfrm>
            <a:off x="721422" y="3978978"/>
            <a:ext cx="2385600" cy="677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 is the biggest planet in the System</a:t>
            </a:r>
            <a:endParaRPr/>
          </a:p>
        </p:txBody>
      </p:sp>
      <p:sp>
        <p:nvSpPr>
          <p:cNvPr id="844" name="Google Shape;844;p53"/>
          <p:cNvSpPr txBox="1">
            <a:spLocks noGrp="1"/>
          </p:cNvSpPr>
          <p:nvPr>
            <p:ph type="subTitle" idx="9"/>
          </p:nvPr>
        </p:nvSpPr>
        <p:spPr>
          <a:xfrm>
            <a:off x="3255370" y="3673675"/>
            <a:ext cx="2387700" cy="461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SATURN</a:t>
            </a:r>
            <a:endParaRPr/>
          </a:p>
        </p:txBody>
      </p:sp>
      <p:sp>
        <p:nvSpPr>
          <p:cNvPr id="845" name="Google Shape;845;p53"/>
          <p:cNvSpPr txBox="1">
            <a:spLocks noGrp="1"/>
          </p:cNvSpPr>
          <p:nvPr>
            <p:ph type="subTitle" idx="13"/>
          </p:nvPr>
        </p:nvSpPr>
        <p:spPr>
          <a:xfrm>
            <a:off x="3256575" y="3972499"/>
            <a:ext cx="2385600" cy="677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Saturn is the planet with rings around it</a:t>
            </a:r>
            <a:endParaRPr/>
          </a:p>
        </p:txBody>
      </p:sp>
      <p:sp>
        <p:nvSpPr>
          <p:cNvPr id="846" name="Google Shape;846;p53"/>
          <p:cNvSpPr txBox="1">
            <a:spLocks noGrp="1"/>
          </p:cNvSpPr>
          <p:nvPr>
            <p:ph type="subTitle" idx="14"/>
          </p:nvPr>
        </p:nvSpPr>
        <p:spPr>
          <a:xfrm>
            <a:off x="5790440" y="3665250"/>
            <a:ext cx="2386800" cy="461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NEPTUNE</a:t>
            </a:r>
            <a:endParaRPr/>
          </a:p>
        </p:txBody>
      </p:sp>
      <p:sp>
        <p:nvSpPr>
          <p:cNvPr id="847" name="Google Shape;847;p53"/>
          <p:cNvSpPr txBox="1">
            <a:spLocks noGrp="1"/>
          </p:cNvSpPr>
          <p:nvPr>
            <p:ph type="subTitle" idx="15"/>
          </p:nvPr>
        </p:nvSpPr>
        <p:spPr>
          <a:xfrm>
            <a:off x="5792551" y="3978975"/>
            <a:ext cx="2384700" cy="677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It is the farthest planet from the Sun</a:t>
            </a:r>
            <a:endParaRPr/>
          </a:p>
        </p:txBody>
      </p:sp>
      <p:sp>
        <p:nvSpPr>
          <p:cNvPr id="848" name="Google Shape;848;p53"/>
          <p:cNvSpPr/>
          <p:nvPr/>
        </p:nvSpPr>
        <p:spPr>
          <a:xfrm>
            <a:off x="1587075" y="1288663"/>
            <a:ext cx="655500" cy="615600"/>
          </a:xfrm>
          <a:prstGeom prst="snip2DiagRect">
            <a:avLst>
              <a:gd name="adj1" fmla="val 0"/>
              <a:gd name="adj2" fmla="val 230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4122150" y="1288663"/>
            <a:ext cx="655500" cy="615600"/>
          </a:xfrm>
          <a:prstGeom prst="snip2DiagRect">
            <a:avLst>
              <a:gd name="adj1" fmla="val 0"/>
              <a:gd name="adj2" fmla="val 230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6657225" y="1288663"/>
            <a:ext cx="655500" cy="615600"/>
          </a:xfrm>
          <a:prstGeom prst="snip2DiagRect">
            <a:avLst>
              <a:gd name="adj1" fmla="val 0"/>
              <a:gd name="adj2" fmla="val 230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1587075" y="3078187"/>
            <a:ext cx="655500" cy="615600"/>
          </a:xfrm>
          <a:prstGeom prst="snip2DiagRect">
            <a:avLst>
              <a:gd name="adj1" fmla="val 0"/>
              <a:gd name="adj2" fmla="val 230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4122150" y="3078187"/>
            <a:ext cx="655500" cy="615600"/>
          </a:xfrm>
          <a:prstGeom prst="snip2DiagRect">
            <a:avLst>
              <a:gd name="adj1" fmla="val 0"/>
              <a:gd name="adj2" fmla="val 230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6657225" y="3078187"/>
            <a:ext cx="655500" cy="615600"/>
          </a:xfrm>
          <a:prstGeom prst="snip2DiagRect">
            <a:avLst>
              <a:gd name="adj1" fmla="val 0"/>
              <a:gd name="adj2" fmla="val 230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 name="Google Shape;854;p53"/>
          <p:cNvGrpSpPr/>
          <p:nvPr/>
        </p:nvGrpSpPr>
        <p:grpSpPr>
          <a:xfrm>
            <a:off x="1789191" y="1419700"/>
            <a:ext cx="251283" cy="353579"/>
            <a:chOff x="530125" y="1106825"/>
            <a:chExt cx="270575" cy="380725"/>
          </a:xfrm>
        </p:grpSpPr>
        <p:sp>
          <p:nvSpPr>
            <p:cNvPr id="855" name="Google Shape;855;p53"/>
            <p:cNvSpPr/>
            <p:nvPr/>
          </p:nvSpPr>
          <p:spPr>
            <a:xfrm>
              <a:off x="530125" y="1106825"/>
              <a:ext cx="270575" cy="303925"/>
            </a:xfrm>
            <a:custGeom>
              <a:avLst/>
              <a:gdLst/>
              <a:ahLst/>
              <a:cxnLst/>
              <a:rect l="l" t="t" r="r" b="b"/>
              <a:pathLst>
                <a:path w="10823" h="12157" extrusionOk="0">
                  <a:moveTo>
                    <a:pt x="7013" y="4179"/>
                  </a:moveTo>
                  <a:lnTo>
                    <a:pt x="5477" y="5786"/>
                  </a:lnTo>
                  <a:lnTo>
                    <a:pt x="7406" y="5786"/>
                  </a:lnTo>
                  <a:lnTo>
                    <a:pt x="4382" y="8823"/>
                  </a:lnTo>
                  <a:lnTo>
                    <a:pt x="5346" y="6691"/>
                  </a:lnTo>
                  <a:lnTo>
                    <a:pt x="3441" y="6691"/>
                  </a:lnTo>
                  <a:lnTo>
                    <a:pt x="5346" y="4179"/>
                  </a:lnTo>
                  <a:close/>
                  <a:moveTo>
                    <a:pt x="5405" y="0"/>
                  </a:moveTo>
                  <a:cubicBezTo>
                    <a:pt x="2417" y="0"/>
                    <a:pt x="0" y="2429"/>
                    <a:pt x="0" y="5417"/>
                  </a:cubicBezTo>
                  <a:cubicBezTo>
                    <a:pt x="0" y="6775"/>
                    <a:pt x="512" y="8025"/>
                    <a:pt x="1334" y="8977"/>
                  </a:cubicBezTo>
                  <a:cubicBezTo>
                    <a:pt x="1334" y="8977"/>
                    <a:pt x="2596" y="10466"/>
                    <a:pt x="3012" y="12156"/>
                  </a:cubicBezTo>
                  <a:lnTo>
                    <a:pt x="7822" y="12156"/>
                  </a:lnTo>
                  <a:cubicBezTo>
                    <a:pt x="8251" y="10442"/>
                    <a:pt x="9501" y="8977"/>
                    <a:pt x="9501" y="8977"/>
                  </a:cubicBezTo>
                  <a:cubicBezTo>
                    <a:pt x="10335" y="8025"/>
                    <a:pt x="10823" y="6775"/>
                    <a:pt x="10823" y="5417"/>
                  </a:cubicBezTo>
                  <a:cubicBezTo>
                    <a:pt x="10823" y="2417"/>
                    <a:pt x="8394" y="0"/>
                    <a:pt x="5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589650" y="1423525"/>
              <a:ext cx="150325" cy="24425"/>
            </a:xfrm>
            <a:custGeom>
              <a:avLst/>
              <a:gdLst/>
              <a:ahLst/>
              <a:cxnLst/>
              <a:rect l="l" t="t" r="r" b="b"/>
              <a:pathLst>
                <a:path w="6013" h="977" extrusionOk="0">
                  <a:moveTo>
                    <a:pt x="500" y="0"/>
                  </a:moveTo>
                  <a:cubicBezTo>
                    <a:pt x="227" y="0"/>
                    <a:pt x="0" y="215"/>
                    <a:pt x="0" y="488"/>
                  </a:cubicBezTo>
                  <a:cubicBezTo>
                    <a:pt x="0" y="750"/>
                    <a:pt x="227" y="977"/>
                    <a:pt x="500" y="977"/>
                  </a:cubicBezTo>
                  <a:lnTo>
                    <a:pt x="5513" y="977"/>
                  </a:lnTo>
                  <a:cubicBezTo>
                    <a:pt x="5775" y="977"/>
                    <a:pt x="6001" y="750"/>
                    <a:pt x="6001" y="488"/>
                  </a:cubicBezTo>
                  <a:cubicBezTo>
                    <a:pt x="6013" y="215"/>
                    <a:pt x="5799" y="0"/>
                    <a:pt x="5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589650" y="1462800"/>
              <a:ext cx="150325" cy="24750"/>
            </a:xfrm>
            <a:custGeom>
              <a:avLst/>
              <a:gdLst/>
              <a:ahLst/>
              <a:cxnLst/>
              <a:rect l="l" t="t" r="r" b="b"/>
              <a:pathLst>
                <a:path w="6013" h="990" extrusionOk="0">
                  <a:moveTo>
                    <a:pt x="500" y="1"/>
                  </a:moveTo>
                  <a:cubicBezTo>
                    <a:pt x="227" y="1"/>
                    <a:pt x="0" y="227"/>
                    <a:pt x="0" y="489"/>
                  </a:cubicBezTo>
                  <a:cubicBezTo>
                    <a:pt x="0" y="763"/>
                    <a:pt x="227" y="989"/>
                    <a:pt x="500" y="989"/>
                  </a:cubicBezTo>
                  <a:lnTo>
                    <a:pt x="5513" y="989"/>
                  </a:lnTo>
                  <a:cubicBezTo>
                    <a:pt x="5775" y="989"/>
                    <a:pt x="6001" y="763"/>
                    <a:pt x="6001" y="489"/>
                  </a:cubicBezTo>
                  <a:cubicBezTo>
                    <a:pt x="6013" y="227"/>
                    <a:pt x="5799" y="1"/>
                    <a:pt x="5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53"/>
          <p:cNvGrpSpPr/>
          <p:nvPr/>
        </p:nvGrpSpPr>
        <p:grpSpPr>
          <a:xfrm>
            <a:off x="4286321" y="1405869"/>
            <a:ext cx="327158" cy="381188"/>
            <a:chOff x="1524875" y="1069600"/>
            <a:chExt cx="373000" cy="434600"/>
          </a:xfrm>
        </p:grpSpPr>
        <p:sp>
          <p:nvSpPr>
            <p:cNvPr id="859" name="Google Shape;859;p53"/>
            <p:cNvSpPr/>
            <p:nvPr/>
          </p:nvSpPr>
          <p:spPr>
            <a:xfrm>
              <a:off x="1681450" y="1069600"/>
              <a:ext cx="56875" cy="163750"/>
            </a:xfrm>
            <a:custGeom>
              <a:avLst/>
              <a:gdLst/>
              <a:ahLst/>
              <a:cxnLst/>
              <a:rect l="l" t="t" r="r" b="b"/>
              <a:pathLst>
                <a:path w="2275" h="6550" extrusionOk="0">
                  <a:moveTo>
                    <a:pt x="1132" y="1"/>
                  </a:moveTo>
                  <a:cubicBezTo>
                    <a:pt x="1132" y="1"/>
                    <a:pt x="0" y="1918"/>
                    <a:pt x="0" y="3739"/>
                  </a:cubicBezTo>
                  <a:cubicBezTo>
                    <a:pt x="0" y="4918"/>
                    <a:pt x="227" y="5966"/>
                    <a:pt x="548" y="6549"/>
                  </a:cubicBezTo>
                  <a:cubicBezTo>
                    <a:pt x="739" y="6490"/>
                    <a:pt x="965" y="6454"/>
                    <a:pt x="1191" y="6454"/>
                  </a:cubicBezTo>
                  <a:cubicBezTo>
                    <a:pt x="1382" y="6454"/>
                    <a:pt x="1560" y="6478"/>
                    <a:pt x="1739" y="6513"/>
                  </a:cubicBezTo>
                  <a:cubicBezTo>
                    <a:pt x="2072" y="5942"/>
                    <a:pt x="2275" y="4906"/>
                    <a:pt x="2275" y="3739"/>
                  </a:cubicBezTo>
                  <a:cubicBezTo>
                    <a:pt x="2275" y="1918"/>
                    <a:pt x="1132" y="1"/>
                    <a:pt x="1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1524875" y="1300000"/>
              <a:ext cx="140525" cy="93775"/>
            </a:xfrm>
            <a:custGeom>
              <a:avLst/>
              <a:gdLst/>
              <a:ahLst/>
              <a:cxnLst/>
              <a:rect l="l" t="t" r="r" b="b"/>
              <a:pathLst>
                <a:path w="5621" h="3751" extrusionOk="0">
                  <a:moveTo>
                    <a:pt x="4966" y="0"/>
                  </a:moveTo>
                  <a:cubicBezTo>
                    <a:pt x="4347" y="95"/>
                    <a:pt x="3513" y="393"/>
                    <a:pt x="2656" y="893"/>
                  </a:cubicBezTo>
                  <a:cubicBezTo>
                    <a:pt x="1096" y="1798"/>
                    <a:pt x="1" y="3751"/>
                    <a:pt x="1" y="3751"/>
                  </a:cubicBezTo>
                  <a:cubicBezTo>
                    <a:pt x="1" y="3751"/>
                    <a:pt x="6" y="3751"/>
                    <a:pt x="17" y="3751"/>
                  </a:cubicBezTo>
                  <a:cubicBezTo>
                    <a:pt x="222" y="3751"/>
                    <a:pt x="2306" y="3729"/>
                    <a:pt x="3811" y="2870"/>
                  </a:cubicBezTo>
                  <a:cubicBezTo>
                    <a:pt x="4561" y="2417"/>
                    <a:pt x="5204" y="1905"/>
                    <a:pt x="5620" y="1441"/>
                  </a:cubicBezTo>
                  <a:cubicBezTo>
                    <a:pt x="5263" y="1048"/>
                    <a:pt x="5025" y="548"/>
                    <a:pt x="4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1758550" y="1298800"/>
              <a:ext cx="139325" cy="93500"/>
            </a:xfrm>
            <a:custGeom>
              <a:avLst/>
              <a:gdLst/>
              <a:ahLst/>
              <a:cxnLst/>
              <a:rect l="l" t="t" r="r" b="b"/>
              <a:pathLst>
                <a:path w="5573" h="3740" extrusionOk="0">
                  <a:moveTo>
                    <a:pt x="619" y="1"/>
                  </a:moveTo>
                  <a:cubicBezTo>
                    <a:pt x="595" y="560"/>
                    <a:pt x="357" y="1072"/>
                    <a:pt x="0" y="1465"/>
                  </a:cubicBezTo>
                  <a:cubicBezTo>
                    <a:pt x="393" y="1929"/>
                    <a:pt x="1024" y="2418"/>
                    <a:pt x="1786" y="2858"/>
                  </a:cubicBezTo>
                  <a:cubicBezTo>
                    <a:pt x="3268" y="3718"/>
                    <a:pt x="5351" y="3739"/>
                    <a:pt x="5556" y="3739"/>
                  </a:cubicBezTo>
                  <a:cubicBezTo>
                    <a:pt x="5567" y="3739"/>
                    <a:pt x="5572" y="3739"/>
                    <a:pt x="5572" y="3739"/>
                  </a:cubicBezTo>
                  <a:cubicBezTo>
                    <a:pt x="5572" y="3739"/>
                    <a:pt x="4477" y="1786"/>
                    <a:pt x="2929" y="894"/>
                  </a:cubicBezTo>
                  <a:cubicBezTo>
                    <a:pt x="2084" y="417"/>
                    <a:pt x="1262" y="96"/>
                    <a:pt x="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1681750" y="1263975"/>
              <a:ext cx="58950" cy="58950"/>
            </a:xfrm>
            <a:custGeom>
              <a:avLst/>
              <a:gdLst/>
              <a:ahLst/>
              <a:cxnLst/>
              <a:rect l="l" t="t" r="r" b="b"/>
              <a:pathLst>
                <a:path w="2358" h="2358" extrusionOk="0">
                  <a:moveTo>
                    <a:pt x="1179" y="1"/>
                  </a:moveTo>
                  <a:cubicBezTo>
                    <a:pt x="524" y="1"/>
                    <a:pt x="0" y="524"/>
                    <a:pt x="0" y="1179"/>
                  </a:cubicBezTo>
                  <a:cubicBezTo>
                    <a:pt x="0" y="1834"/>
                    <a:pt x="536" y="2358"/>
                    <a:pt x="1179" y="2358"/>
                  </a:cubicBezTo>
                  <a:cubicBezTo>
                    <a:pt x="1834" y="2358"/>
                    <a:pt x="2358" y="1822"/>
                    <a:pt x="2358" y="1179"/>
                  </a:cubicBezTo>
                  <a:cubicBezTo>
                    <a:pt x="2358" y="524"/>
                    <a:pt x="1834" y="12"/>
                    <a:pt x="1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1669250" y="1251475"/>
              <a:ext cx="83950" cy="84250"/>
            </a:xfrm>
            <a:custGeom>
              <a:avLst/>
              <a:gdLst/>
              <a:ahLst/>
              <a:cxnLst/>
              <a:rect l="l" t="t" r="r" b="b"/>
              <a:pathLst>
                <a:path w="3358" h="3370" extrusionOk="0">
                  <a:moveTo>
                    <a:pt x="1679" y="0"/>
                  </a:moveTo>
                  <a:cubicBezTo>
                    <a:pt x="750" y="0"/>
                    <a:pt x="0" y="751"/>
                    <a:pt x="0" y="1679"/>
                  </a:cubicBezTo>
                  <a:cubicBezTo>
                    <a:pt x="0" y="2608"/>
                    <a:pt x="750" y="3370"/>
                    <a:pt x="1679" y="3370"/>
                  </a:cubicBezTo>
                  <a:cubicBezTo>
                    <a:pt x="2596" y="3370"/>
                    <a:pt x="3358" y="2608"/>
                    <a:pt x="3358" y="1679"/>
                  </a:cubicBezTo>
                  <a:cubicBezTo>
                    <a:pt x="3358" y="751"/>
                    <a:pt x="2620" y="0"/>
                    <a:pt x="1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1680250" y="1354475"/>
              <a:ext cx="63725" cy="149725"/>
            </a:xfrm>
            <a:custGeom>
              <a:avLst/>
              <a:gdLst/>
              <a:ahLst/>
              <a:cxnLst/>
              <a:rect l="l" t="t" r="r" b="b"/>
              <a:pathLst>
                <a:path w="2549" h="5989" extrusionOk="0">
                  <a:moveTo>
                    <a:pt x="763" y="0"/>
                  </a:moveTo>
                  <a:lnTo>
                    <a:pt x="1" y="5989"/>
                  </a:lnTo>
                  <a:lnTo>
                    <a:pt x="2549" y="5989"/>
                  </a:lnTo>
                  <a:lnTo>
                    <a:pt x="17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53"/>
          <p:cNvGrpSpPr/>
          <p:nvPr/>
        </p:nvGrpSpPr>
        <p:grpSpPr>
          <a:xfrm>
            <a:off x="6821400" y="3218387"/>
            <a:ext cx="327150" cy="335200"/>
            <a:chOff x="2605975" y="1704800"/>
            <a:chExt cx="327150" cy="335200"/>
          </a:xfrm>
        </p:grpSpPr>
        <p:sp>
          <p:nvSpPr>
            <p:cNvPr id="866" name="Google Shape;866;p53"/>
            <p:cNvSpPr/>
            <p:nvPr/>
          </p:nvSpPr>
          <p:spPr>
            <a:xfrm>
              <a:off x="2638700" y="1704800"/>
              <a:ext cx="261375" cy="283700"/>
            </a:xfrm>
            <a:custGeom>
              <a:avLst/>
              <a:gdLst/>
              <a:ahLst/>
              <a:cxnLst/>
              <a:rect l="l" t="t" r="r" b="b"/>
              <a:pathLst>
                <a:path w="10455" h="11348" extrusionOk="0">
                  <a:moveTo>
                    <a:pt x="7657" y="1346"/>
                  </a:moveTo>
                  <a:cubicBezTo>
                    <a:pt x="8454" y="1346"/>
                    <a:pt x="9109" y="2001"/>
                    <a:pt x="9109" y="2811"/>
                  </a:cubicBezTo>
                  <a:lnTo>
                    <a:pt x="9109" y="6978"/>
                  </a:lnTo>
                  <a:cubicBezTo>
                    <a:pt x="9109" y="7573"/>
                    <a:pt x="8621" y="8061"/>
                    <a:pt x="8026" y="8061"/>
                  </a:cubicBezTo>
                  <a:lnTo>
                    <a:pt x="2251" y="8061"/>
                  </a:lnTo>
                  <a:cubicBezTo>
                    <a:pt x="1656" y="8061"/>
                    <a:pt x="1168" y="7573"/>
                    <a:pt x="1168" y="6978"/>
                  </a:cubicBezTo>
                  <a:lnTo>
                    <a:pt x="1168" y="2811"/>
                  </a:lnTo>
                  <a:cubicBezTo>
                    <a:pt x="1168" y="2001"/>
                    <a:pt x="1823" y="1346"/>
                    <a:pt x="2620" y="1346"/>
                  </a:cubicBezTo>
                  <a:close/>
                  <a:moveTo>
                    <a:pt x="1906" y="1"/>
                  </a:moveTo>
                  <a:cubicBezTo>
                    <a:pt x="846" y="1"/>
                    <a:pt x="1" y="858"/>
                    <a:pt x="1" y="1918"/>
                  </a:cubicBezTo>
                  <a:lnTo>
                    <a:pt x="1" y="11347"/>
                  </a:lnTo>
                  <a:lnTo>
                    <a:pt x="10455" y="11347"/>
                  </a:lnTo>
                  <a:lnTo>
                    <a:pt x="10455" y="1918"/>
                  </a:lnTo>
                  <a:cubicBezTo>
                    <a:pt x="10455" y="858"/>
                    <a:pt x="9585" y="1"/>
                    <a:pt x="8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2605975" y="2002750"/>
              <a:ext cx="327150" cy="37250"/>
            </a:xfrm>
            <a:custGeom>
              <a:avLst/>
              <a:gdLst/>
              <a:ahLst/>
              <a:cxnLst/>
              <a:rect l="l" t="t" r="r" b="b"/>
              <a:pathLst>
                <a:path w="13086" h="1490" extrusionOk="0">
                  <a:moveTo>
                    <a:pt x="750" y="1"/>
                  </a:moveTo>
                  <a:cubicBezTo>
                    <a:pt x="346" y="1"/>
                    <a:pt x="0" y="322"/>
                    <a:pt x="0" y="739"/>
                  </a:cubicBezTo>
                  <a:cubicBezTo>
                    <a:pt x="0" y="1144"/>
                    <a:pt x="334" y="1489"/>
                    <a:pt x="750" y="1489"/>
                  </a:cubicBezTo>
                  <a:lnTo>
                    <a:pt x="12335" y="1489"/>
                  </a:lnTo>
                  <a:cubicBezTo>
                    <a:pt x="12740" y="1489"/>
                    <a:pt x="13085" y="1156"/>
                    <a:pt x="13085" y="739"/>
                  </a:cubicBezTo>
                  <a:cubicBezTo>
                    <a:pt x="13073" y="346"/>
                    <a:pt x="12740" y="1"/>
                    <a:pt x="1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3"/>
            <p:cNvSpPr/>
            <p:nvPr/>
          </p:nvSpPr>
          <p:spPr>
            <a:xfrm>
              <a:off x="2699725" y="1789050"/>
              <a:ext cx="110150" cy="69975"/>
            </a:xfrm>
            <a:custGeom>
              <a:avLst/>
              <a:gdLst/>
              <a:ahLst/>
              <a:cxnLst/>
              <a:rect l="l" t="t" r="r" b="b"/>
              <a:pathLst>
                <a:path w="4406" h="2799" extrusionOk="0">
                  <a:moveTo>
                    <a:pt x="1" y="0"/>
                  </a:moveTo>
                  <a:lnTo>
                    <a:pt x="1" y="2798"/>
                  </a:lnTo>
                  <a:lnTo>
                    <a:pt x="4406" y="2798"/>
                  </a:lnTo>
                  <a:lnTo>
                    <a:pt x="44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2819975" y="1813750"/>
              <a:ext cx="19075" cy="22650"/>
            </a:xfrm>
            <a:custGeom>
              <a:avLst/>
              <a:gdLst/>
              <a:ahLst/>
              <a:cxnLst/>
              <a:rect l="l" t="t" r="r" b="b"/>
              <a:pathLst>
                <a:path w="763" h="906" extrusionOk="0">
                  <a:moveTo>
                    <a:pt x="1" y="0"/>
                  </a:moveTo>
                  <a:lnTo>
                    <a:pt x="1" y="905"/>
                  </a:lnTo>
                  <a:lnTo>
                    <a:pt x="763" y="905"/>
                  </a:lnTo>
                  <a:lnTo>
                    <a:pt x="7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 name="Google Shape;870;p53"/>
          <p:cNvSpPr/>
          <p:nvPr/>
        </p:nvSpPr>
        <p:spPr>
          <a:xfrm>
            <a:off x="4269063" y="3209200"/>
            <a:ext cx="361675" cy="353575"/>
          </a:xfrm>
          <a:custGeom>
            <a:avLst/>
            <a:gdLst/>
            <a:ahLst/>
            <a:cxnLst/>
            <a:rect l="l" t="t" r="r" b="b"/>
            <a:pathLst>
              <a:path w="14467" h="14143" extrusionOk="0">
                <a:moveTo>
                  <a:pt x="10963" y="1"/>
                </a:moveTo>
                <a:cubicBezTo>
                  <a:pt x="10488" y="1"/>
                  <a:pt x="10032" y="170"/>
                  <a:pt x="9692" y="516"/>
                </a:cubicBezTo>
                <a:lnTo>
                  <a:pt x="8466" y="1730"/>
                </a:lnTo>
                <a:cubicBezTo>
                  <a:pt x="7775" y="2433"/>
                  <a:pt x="7597" y="3802"/>
                  <a:pt x="8252" y="4659"/>
                </a:cubicBezTo>
                <a:lnTo>
                  <a:pt x="4823" y="8088"/>
                </a:lnTo>
                <a:cubicBezTo>
                  <a:pt x="4458" y="7805"/>
                  <a:pt x="4001" y="7676"/>
                  <a:pt x="3542" y="7676"/>
                </a:cubicBezTo>
                <a:cubicBezTo>
                  <a:pt x="2921" y="7676"/>
                  <a:pt x="2297" y="7911"/>
                  <a:pt x="1894" y="8314"/>
                </a:cubicBezTo>
                <a:lnTo>
                  <a:pt x="667" y="9529"/>
                </a:lnTo>
                <a:cubicBezTo>
                  <a:pt x="1" y="10196"/>
                  <a:pt x="1" y="11315"/>
                  <a:pt x="632" y="12136"/>
                </a:cubicBezTo>
                <a:lnTo>
                  <a:pt x="2561" y="10196"/>
                </a:lnTo>
                <a:cubicBezTo>
                  <a:pt x="2719" y="10038"/>
                  <a:pt x="2933" y="9961"/>
                  <a:pt x="3159" y="9961"/>
                </a:cubicBezTo>
                <a:cubicBezTo>
                  <a:pt x="3445" y="9961"/>
                  <a:pt x="3750" y="10082"/>
                  <a:pt x="3989" y="10315"/>
                </a:cubicBezTo>
                <a:cubicBezTo>
                  <a:pt x="4418" y="10755"/>
                  <a:pt x="4477" y="11386"/>
                  <a:pt x="4108" y="11743"/>
                </a:cubicBezTo>
                <a:lnTo>
                  <a:pt x="2180" y="13684"/>
                </a:lnTo>
                <a:cubicBezTo>
                  <a:pt x="2577" y="13988"/>
                  <a:pt x="3049" y="14143"/>
                  <a:pt x="3505" y="14143"/>
                </a:cubicBezTo>
                <a:cubicBezTo>
                  <a:pt x="3979" y="14143"/>
                  <a:pt x="4436" y="13976"/>
                  <a:pt x="4775" y="13636"/>
                </a:cubicBezTo>
                <a:lnTo>
                  <a:pt x="6001" y="12422"/>
                </a:lnTo>
                <a:cubicBezTo>
                  <a:pt x="6704" y="11720"/>
                  <a:pt x="6882" y="10350"/>
                  <a:pt x="6228" y="9481"/>
                </a:cubicBezTo>
                <a:lnTo>
                  <a:pt x="9645" y="6064"/>
                </a:lnTo>
                <a:cubicBezTo>
                  <a:pt x="10016" y="6340"/>
                  <a:pt x="10474" y="6464"/>
                  <a:pt x="10930" y="6464"/>
                </a:cubicBezTo>
                <a:cubicBezTo>
                  <a:pt x="11557" y="6464"/>
                  <a:pt x="12181" y="6231"/>
                  <a:pt x="12574" y="5838"/>
                </a:cubicBezTo>
                <a:lnTo>
                  <a:pt x="13800" y="4623"/>
                </a:lnTo>
                <a:cubicBezTo>
                  <a:pt x="14467" y="3945"/>
                  <a:pt x="14467" y="2838"/>
                  <a:pt x="13848" y="2016"/>
                </a:cubicBezTo>
                <a:lnTo>
                  <a:pt x="13848" y="2016"/>
                </a:lnTo>
                <a:lnTo>
                  <a:pt x="11907" y="3945"/>
                </a:lnTo>
                <a:cubicBezTo>
                  <a:pt x="11749" y="4103"/>
                  <a:pt x="11535" y="4179"/>
                  <a:pt x="11308" y="4179"/>
                </a:cubicBezTo>
                <a:cubicBezTo>
                  <a:pt x="11023" y="4179"/>
                  <a:pt x="10717" y="4058"/>
                  <a:pt x="10478" y="3826"/>
                </a:cubicBezTo>
                <a:cubicBezTo>
                  <a:pt x="10050" y="3397"/>
                  <a:pt x="9990" y="2754"/>
                  <a:pt x="10359" y="2397"/>
                </a:cubicBezTo>
                <a:lnTo>
                  <a:pt x="12300" y="468"/>
                </a:lnTo>
                <a:cubicBezTo>
                  <a:pt x="11897" y="158"/>
                  <a:pt x="11421" y="1"/>
                  <a:pt x="109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 name="Google Shape;871;p53"/>
          <p:cNvGrpSpPr/>
          <p:nvPr/>
        </p:nvGrpSpPr>
        <p:grpSpPr>
          <a:xfrm>
            <a:off x="1751258" y="3221490"/>
            <a:ext cx="327133" cy="328995"/>
            <a:chOff x="476250" y="1705700"/>
            <a:chExt cx="369100" cy="371200"/>
          </a:xfrm>
        </p:grpSpPr>
        <p:sp>
          <p:nvSpPr>
            <p:cNvPr id="872" name="Google Shape;872;p53"/>
            <p:cNvSpPr/>
            <p:nvPr/>
          </p:nvSpPr>
          <p:spPr>
            <a:xfrm>
              <a:off x="476250" y="1761650"/>
              <a:ext cx="369100" cy="315250"/>
            </a:xfrm>
            <a:custGeom>
              <a:avLst/>
              <a:gdLst/>
              <a:ahLst/>
              <a:cxnLst/>
              <a:rect l="l" t="t" r="r" b="b"/>
              <a:pathLst>
                <a:path w="14764" h="12610" extrusionOk="0">
                  <a:moveTo>
                    <a:pt x="2560" y="6930"/>
                  </a:moveTo>
                  <a:lnTo>
                    <a:pt x="4298" y="7109"/>
                  </a:lnTo>
                  <a:cubicBezTo>
                    <a:pt x="4977" y="7192"/>
                    <a:pt x="5525" y="7704"/>
                    <a:pt x="5608" y="8383"/>
                  </a:cubicBezTo>
                  <a:lnTo>
                    <a:pt x="5870" y="10109"/>
                  </a:lnTo>
                  <a:cubicBezTo>
                    <a:pt x="4322" y="9633"/>
                    <a:pt x="3096" y="8454"/>
                    <a:pt x="2560" y="6930"/>
                  </a:cubicBezTo>
                  <a:close/>
                  <a:moveTo>
                    <a:pt x="12204" y="6930"/>
                  </a:moveTo>
                  <a:lnTo>
                    <a:pt x="12204" y="6930"/>
                  </a:lnTo>
                  <a:cubicBezTo>
                    <a:pt x="11668" y="8454"/>
                    <a:pt x="10442" y="9633"/>
                    <a:pt x="8906" y="10109"/>
                  </a:cubicBezTo>
                  <a:lnTo>
                    <a:pt x="9156" y="8383"/>
                  </a:lnTo>
                  <a:cubicBezTo>
                    <a:pt x="9239" y="7704"/>
                    <a:pt x="9799" y="7192"/>
                    <a:pt x="10466" y="7109"/>
                  </a:cubicBezTo>
                  <a:lnTo>
                    <a:pt x="12204" y="6930"/>
                  </a:lnTo>
                  <a:close/>
                  <a:moveTo>
                    <a:pt x="12609" y="1"/>
                  </a:moveTo>
                  <a:lnTo>
                    <a:pt x="11430" y="2072"/>
                  </a:lnTo>
                  <a:cubicBezTo>
                    <a:pt x="11811" y="2572"/>
                    <a:pt x="12109" y="3144"/>
                    <a:pt x="12299" y="3763"/>
                  </a:cubicBezTo>
                  <a:cubicBezTo>
                    <a:pt x="10674" y="3412"/>
                    <a:pt x="9025" y="3236"/>
                    <a:pt x="7377" y="3236"/>
                  </a:cubicBezTo>
                  <a:cubicBezTo>
                    <a:pt x="5730" y="3236"/>
                    <a:pt x="4084" y="3412"/>
                    <a:pt x="2465" y="3763"/>
                  </a:cubicBezTo>
                  <a:cubicBezTo>
                    <a:pt x="2631" y="3215"/>
                    <a:pt x="2869" y="2703"/>
                    <a:pt x="3203" y="2263"/>
                  </a:cubicBezTo>
                  <a:lnTo>
                    <a:pt x="2012" y="156"/>
                  </a:lnTo>
                  <a:cubicBezTo>
                    <a:pt x="762" y="1489"/>
                    <a:pt x="0" y="3251"/>
                    <a:pt x="0" y="5228"/>
                  </a:cubicBezTo>
                  <a:cubicBezTo>
                    <a:pt x="0" y="9299"/>
                    <a:pt x="3310" y="12609"/>
                    <a:pt x="7382" y="12609"/>
                  </a:cubicBezTo>
                  <a:cubicBezTo>
                    <a:pt x="11466" y="12609"/>
                    <a:pt x="14764" y="9299"/>
                    <a:pt x="14764" y="5228"/>
                  </a:cubicBezTo>
                  <a:cubicBezTo>
                    <a:pt x="14764" y="3180"/>
                    <a:pt x="13930" y="1334"/>
                    <a:pt x="12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3"/>
            <p:cNvSpPr/>
            <p:nvPr/>
          </p:nvSpPr>
          <p:spPr>
            <a:xfrm>
              <a:off x="639950" y="1788750"/>
              <a:ext cx="36925" cy="36025"/>
            </a:xfrm>
            <a:custGeom>
              <a:avLst/>
              <a:gdLst/>
              <a:ahLst/>
              <a:cxnLst/>
              <a:rect l="l" t="t" r="r" b="b"/>
              <a:pathLst>
                <a:path w="1477" h="1441" extrusionOk="0">
                  <a:moveTo>
                    <a:pt x="727" y="0"/>
                  </a:moveTo>
                  <a:cubicBezTo>
                    <a:pt x="167" y="0"/>
                    <a:pt x="0" y="429"/>
                    <a:pt x="0" y="762"/>
                  </a:cubicBezTo>
                  <a:cubicBezTo>
                    <a:pt x="18" y="1215"/>
                    <a:pt x="375" y="1441"/>
                    <a:pt x="733" y="1441"/>
                  </a:cubicBezTo>
                  <a:cubicBezTo>
                    <a:pt x="1090" y="1441"/>
                    <a:pt x="1447" y="1215"/>
                    <a:pt x="1465" y="762"/>
                  </a:cubicBezTo>
                  <a:cubicBezTo>
                    <a:pt x="1477" y="417"/>
                    <a:pt x="1298" y="0"/>
                    <a:pt x="7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3"/>
            <p:cNvSpPr/>
            <p:nvPr/>
          </p:nvSpPr>
          <p:spPr>
            <a:xfrm>
              <a:off x="596500" y="1749450"/>
              <a:ext cx="123550" cy="46650"/>
            </a:xfrm>
            <a:custGeom>
              <a:avLst/>
              <a:gdLst/>
              <a:ahLst/>
              <a:cxnLst/>
              <a:rect l="l" t="t" r="r" b="b"/>
              <a:pathLst>
                <a:path w="4942" h="1866" extrusionOk="0">
                  <a:moveTo>
                    <a:pt x="2465" y="1"/>
                  </a:moveTo>
                  <a:cubicBezTo>
                    <a:pt x="1536" y="1"/>
                    <a:pt x="679" y="429"/>
                    <a:pt x="131" y="1096"/>
                  </a:cubicBezTo>
                  <a:cubicBezTo>
                    <a:pt x="0" y="1263"/>
                    <a:pt x="0" y="1501"/>
                    <a:pt x="131" y="1667"/>
                  </a:cubicBezTo>
                  <a:lnTo>
                    <a:pt x="143" y="1691"/>
                  </a:lnTo>
                  <a:cubicBezTo>
                    <a:pt x="232" y="1804"/>
                    <a:pt x="363" y="1861"/>
                    <a:pt x="496" y="1861"/>
                  </a:cubicBezTo>
                  <a:cubicBezTo>
                    <a:pt x="628" y="1861"/>
                    <a:pt x="762" y="1804"/>
                    <a:pt x="857" y="1691"/>
                  </a:cubicBezTo>
                  <a:cubicBezTo>
                    <a:pt x="1250" y="1251"/>
                    <a:pt x="1810" y="953"/>
                    <a:pt x="2453" y="953"/>
                  </a:cubicBezTo>
                  <a:cubicBezTo>
                    <a:pt x="3108" y="953"/>
                    <a:pt x="3691" y="1227"/>
                    <a:pt x="4072" y="1691"/>
                  </a:cubicBezTo>
                  <a:cubicBezTo>
                    <a:pt x="4175" y="1806"/>
                    <a:pt x="4311" y="1865"/>
                    <a:pt x="4443" y="1865"/>
                  </a:cubicBezTo>
                  <a:cubicBezTo>
                    <a:pt x="4572" y="1865"/>
                    <a:pt x="4698" y="1809"/>
                    <a:pt x="4786" y="1691"/>
                  </a:cubicBezTo>
                  <a:lnTo>
                    <a:pt x="4810" y="1667"/>
                  </a:lnTo>
                  <a:cubicBezTo>
                    <a:pt x="4941" y="1501"/>
                    <a:pt x="4941" y="1263"/>
                    <a:pt x="4810" y="1096"/>
                  </a:cubicBezTo>
                  <a:cubicBezTo>
                    <a:pt x="4251" y="429"/>
                    <a:pt x="3405" y="1"/>
                    <a:pt x="2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3"/>
            <p:cNvSpPr/>
            <p:nvPr/>
          </p:nvSpPr>
          <p:spPr>
            <a:xfrm>
              <a:off x="568800" y="1705700"/>
              <a:ext cx="179525" cy="54875"/>
            </a:xfrm>
            <a:custGeom>
              <a:avLst/>
              <a:gdLst/>
              <a:ahLst/>
              <a:cxnLst/>
              <a:rect l="l" t="t" r="r" b="b"/>
              <a:pathLst>
                <a:path w="7181" h="2195" extrusionOk="0">
                  <a:moveTo>
                    <a:pt x="3597" y="0"/>
                  </a:moveTo>
                  <a:cubicBezTo>
                    <a:pt x="2251" y="0"/>
                    <a:pt x="1049" y="560"/>
                    <a:pt x="168" y="1453"/>
                  </a:cubicBezTo>
                  <a:cubicBezTo>
                    <a:pt x="1" y="1608"/>
                    <a:pt x="1" y="1870"/>
                    <a:pt x="144" y="2024"/>
                  </a:cubicBezTo>
                  <a:cubicBezTo>
                    <a:pt x="226" y="2138"/>
                    <a:pt x="354" y="2195"/>
                    <a:pt x="486" y="2195"/>
                  </a:cubicBezTo>
                  <a:cubicBezTo>
                    <a:pt x="602" y="2195"/>
                    <a:pt x="721" y="2150"/>
                    <a:pt x="810" y="2060"/>
                  </a:cubicBezTo>
                  <a:cubicBezTo>
                    <a:pt x="1513" y="1334"/>
                    <a:pt x="2489" y="881"/>
                    <a:pt x="3597" y="881"/>
                  </a:cubicBezTo>
                  <a:cubicBezTo>
                    <a:pt x="4680" y="881"/>
                    <a:pt x="5656" y="1334"/>
                    <a:pt x="6371" y="2060"/>
                  </a:cubicBezTo>
                  <a:cubicBezTo>
                    <a:pt x="6455" y="2150"/>
                    <a:pt x="6570" y="2195"/>
                    <a:pt x="6687" y="2195"/>
                  </a:cubicBezTo>
                  <a:cubicBezTo>
                    <a:pt x="6818" y="2195"/>
                    <a:pt x="6949" y="2138"/>
                    <a:pt x="7037" y="2024"/>
                  </a:cubicBezTo>
                  <a:cubicBezTo>
                    <a:pt x="7180" y="1846"/>
                    <a:pt x="7180" y="1608"/>
                    <a:pt x="7014" y="1453"/>
                  </a:cubicBezTo>
                  <a:cubicBezTo>
                    <a:pt x="6144" y="560"/>
                    <a:pt x="4930" y="0"/>
                    <a:pt x="3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53"/>
          <p:cNvGrpSpPr/>
          <p:nvPr/>
        </p:nvGrpSpPr>
        <p:grpSpPr>
          <a:xfrm>
            <a:off x="6821366" y="1432877"/>
            <a:ext cx="327172" cy="327172"/>
            <a:chOff x="2567275" y="1092525"/>
            <a:chExt cx="395900" cy="395900"/>
          </a:xfrm>
        </p:grpSpPr>
        <p:sp>
          <p:nvSpPr>
            <p:cNvPr id="877" name="Google Shape;877;p53"/>
            <p:cNvSpPr/>
            <p:nvPr/>
          </p:nvSpPr>
          <p:spPr>
            <a:xfrm>
              <a:off x="2647050" y="1174250"/>
              <a:ext cx="183675" cy="193625"/>
            </a:xfrm>
            <a:custGeom>
              <a:avLst/>
              <a:gdLst/>
              <a:ahLst/>
              <a:cxnLst/>
              <a:rect l="l" t="t" r="r" b="b"/>
              <a:pathLst>
                <a:path w="7347" h="7745" extrusionOk="0">
                  <a:moveTo>
                    <a:pt x="4444" y="0"/>
                  </a:moveTo>
                  <a:cubicBezTo>
                    <a:pt x="3560" y="0"/>
                    <a:pt x="2655" y="275"/>
                    <a:pt x="1917" y="815"/>
                  </a:cubicBezTo>
                  <a:cubicBezTo>
                    <a:pt x="869" y="1542"/>
                    <a:pt x="191" y="2780"/>
                    <a:pt x="96" y="4101"/>
                  </a:cubicBezTo>
                  <a:cubicBezTo>
                    <a:pt x="0" y="5411"/>
                    <a:pt x="536" y="6792"/>
                    <a:pt x="1524" y="7745"/>
                  </a:cubicBezTo>
                  <a:lnTo>
                    <a:pt x="2917" y="6161"/>
                  </a:lnTo>
                  <a:cubicBezTo>
                    <a:pt x="2298" y="5709"/>
                    <a:pt x="1881" y="4947"/>
                    <a:pt x="1846" y="4137"/>
                  </a:cubicBezTo>
                  <a:cubicBezTo>
                    <a:pt x="1810" y="3316"/>
                    <a:pt x="2120" y="2470"/>
                    <a:pt x="2774" y="1875"/>
                  </a:cubicBezTo>
                  <a:cubicBezTo>
                    <a:pt x="3324" y="1367"/>
                    <a:pt x="4072" y="1075"/>
                    <a:pt x="4858" y="1075"/>
                  </a:cubicBezTo>
                  <a:cubicBezTo>
                    <a:pt x="4992" y="1075"/>
                    <a:pt x="5127" y="1084"/>
                    <a:pt x="5263" y="1101"/>
                  </a:cubicBezTo>
                  <a:cubicBezTo>
                    <a:pt x="5775" y="1161"/>
                    <a:pt x="6251" y="1351"/>
                    <a:pt x="6668" y="1649"/>
                  </a:cubicBezTo>
                  <a:lnTo>
                    <a:pt x="7346" y="1196"/>
                  </a:lnTo>
                  <a:cubicBezTo>
                    <a:pt x="6823" y="696"/>
                    <a:pt x="6192" y="303"/>
                    <a:pt x="5453" y="125"/>
                  </a:cubicBezTo>
                  <a:cubicBezTo>
                    <a:pt x="5127" y="42"/>
                    <a:pt x="4787" y="0"/>
                    <a:pt x="4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3"/>
            <p:cNvSpPr/>
            <p:nvPr/>
          </p:nvSpPr>
          <p:spPr>
            <a:xfrm>
              <a:off x="2567275" y="1092525"/>
              <a:ext cx="395900" cy="395900"/>
            </a:xfrm>
            <a:custGeom>
              <a:avLst/>
              <a:gdLst/>
              <a:ahLst/>
              <a:cxnLst/>
              <a:rect l="l" t="t" r="r" b="b"/>
              <a:pathLst>
                <a:path w="15836" h="15836" extrusionOk="0">
                  <a:moveTo>
                    <a:pt x="7918" y="1941"/>
                  </a:moveTo>
                  <a:cubicBezTo>
                    <a:pt x="11228" y="1941"/>
                    <a:pt x="13907" y="4620"/>
                    <a:pt x="13907" y="7918"/>
                  </a:cubicBezTo>
                  <a:cubicBezTo>
                    <a:pt x="13907" y="11228"/>
                    <a:pt x="11228" y="13907"/>
                    <a:pt x="7918" y="13907"/>
                  </a:cubicBezTo>
                  <a:cubicBezTo>
                    <a:pt x="4620" y="13907"/>
                    <a:pt x="1941" y="11228"/>
                    <a:pt x="1941" y="7918"/>
                  </a:cubicBezTo>
                  <a:cubicBezTo>
                    <a:pt x="1941" y="4620"/>
                    <a:pt x="4620" y="1941"/>
                    <a:pt x="7918" y="1941"/>
                  </a:cubicBezTo>
                  <a:close/>
                  <a:moveTo>
                    <a:pt x="7918" y="1"/>
                  </a:moveTo>
                  <a:cubicBezTo>
                    <a:pt x="3548" y="1"/>
                    <a:pt x="0" y="3549"/>
                    <a:pt x="0" y="7918"/>
                  </a:cubicBezTo>
                  <a:cubicBezTo>
                    <a:pt x="0" y="12300"/>
                    <a:pt x="3537" y="15836"/>
                    <a:pt x="7918" y="15836"/>
                  </a:cubicBezTo>
                  <a:cubicBezTo>
                    <a:pt x="12300" y="15836"/>
                    <a:pt x="15836" y="12300"/>
                    <a:pt x="15836" y="7918"/>
                  </a:cubicBezTo>
                  <a:cubicBezTo>
                    <a:pt x="15836" y="3549"/>
                    <a:pt x="12300" y="1"/>
                    <a:pt x="7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3"/>
            <p:cNvSpPr/>
            <p:nvPr/>
          </p:nvSpPr>
          <p:spPr>
            <a:xfrm>
              <a:off x="2749725" y="1218800"/>
              <a:ext cx="98550" cy="86100"/>
            </a:xfrm>
            <a:custGeom>
              <a:avLst/>
              <a:gdLst/>
              <a:ahLst/>
              <a:cxnLst/>
              <a:rect l="l" t="t" r="r" b="b"/>
              <a:pathLst>
                <a:path w="3942" h="3444" extrusionOk="0">
                  <a:moveTo>
                    <a:pt x="3599" y="1"/>
                  </a:moveTo>
                  <a:cubicBezTo>
                    <a:pt x="3531" y="1"/>
                    <a:pt x="3463" y="23"/>
                    <a:pt x="3406" y="69"/>
                  </a:cubicBezTo>
                  <a:lnTo>
                    <a:pt x="311" y="2427"/>
                  </a:lnTo>
                  <a:cubicBezTo>
                    <a:pt x="37" y="2605"/>
                    <a:pt x="1" y="2986"/>
                    <a:pt x="215" y="3248"/>
                  </a:cubicBezTo>
                  <a:cubicBezTo>
                    <a:pt x="332" y="3378"/>
                    <a:pt x="495" y="3443"/>
                    <a:pt x="653" y="3443"/>
                  </a:cubicBezTo>
                  <a:cubicBezTo>
                    <a:pt x="801" y="3443"/>
                    <a:pt x="945" y="3387"/>
                    <a:pt x="1049" y="3272"/>
                  </a:cubicBezTo>
                  <a:lnTo>
                    <a:pt x="3811" y="534"/>
                  </a:lnTo>
                  <a:cubicBezTo>
                    <a:pt x="3930" y="415"/>
                    <a:pt x="3942" y="224"/>
                    <a:pt x="3835" y="105"/>
                  </a:cubicBezTo>
                  <a:cubicBezTo>
                    <a:pt x="3774" y="38"/>
                    <a:pt x="3687" y="1"/>
                    <a:pt x="3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53"/>
          <p:cNvGrpSpPr/>
          <p:nvPr/>
        </p:nvGrpSpPr>
        <p:grpSpPr>
          <a:xfrm flipH="1">
            <a:off x="3609950" y="-36375"/>
            <a:ext cx="5583400" cy="797700"/>
            <a:chOff x="49000" y="-423750"/>
            <a:chExt cx="5583400" cy="797700"/>
          </a:xfrm>
        </p:grpSpPr>
        <p:cxnSp>
          <p:nvCxnSpPr>
            <p:cNvPr id="881" name="Google Shape;881;p53"/>
            <p:cNvCxnSpPr/>
            <p:nvPr/>
          </p:nvCxnSpPr>
          <p:spPr>
            <a:xfrm>
              <a:off x="49000" y="-423750"/>
              <a:ext cx="794100" cy="794100"/>
            </a:xfrm>
            <a:prstGeom prst="straightConnector1">
              <a:avLst/>
            </a:prstGeom>
            <a:noFill/>
            <a:ln w="9525" cap="flat" cmpd="sng">
              <a:solidFill>
                <a:schemeClr val="accent2"/>
              </a:solidFill>
              <a:prstDash val="solid"/>
              <a:round/>
              <a:headEnd type="none" w="med" len="med"/>
              <a:tailEnd type="none" w="med" len="med"/>
            </a:ln>
          </p:spPr>
        </p:cxnSp>
        <p:cxnSp>
          <p:nvCxnSpPr>
            <p:cNvPr id="882" name="Google Shape;882;p53"/>
            <p:cNvCxnSpPr/>
            <p:nvPr/>
          </p:nvCxnSpPr>
          <p:spPr>
            <a:xfrm>
              <a:off x="839600" y="373950"/>
              <a:ext cx="4792800" cy="0"/>
            </a:xfrm>
            <a:prstGeom prst="straightConnector1">
              <a:avLst/>
            </a:prstGeom>
            <a:noFill/>
            <a:ln w="9525" cap="flat" cmpd="sng">
              <a:solidFill>
                <a:schemeClr val="accent2"/>
              </a:solidFill>
              <a:prstDash val="solid"/>
              <a:round/>
              <a:headEnd type="none" w="med" len="med"/>
              <a:tailEnd type="oval" w="med" len="med"/>
            </a:ln>
          </p:spPr>
        </p:cxnSp>
      </p:grpSp>
      <p:cxnSp>
        <p:nvCxnSpPr>
          <p:cNvPr id="883" name="Google Shape;883;p53"/>
          <p:cNvCxnSpPr/>
          <p:nvPr/>
        </p:nvCxnSpPr>
        <p:spPr>
          <a:xfrm>
            <a:off x="-19050" y="256500"/>
            <a:ext cx="2261700" cy="0"/>
          </a:xfrm>
          <a:prstGeom prst="straightConnector1">
            <a:avLst/>
          </a:prstGeom>
          <a:noFill/>
          <a:ln w="9525" cap="flat" cmpd="sng">
            <a:solidFill>
              <a:schemeClr val="accent2"/>
            </a:solidFill>
            <a:prstDash val="solid"/>
            <a:round/>
            <a:headEnd type="none" w="med" len="med"/>
            <a:tailEnd type="oval"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887"/>
        <p:cNvGrpSpPr/>
        <p:nvPr/>
      </p:nvGrpSpPr>
      <p:grpSpPr>
        <a:xfrm>
          <a:off x="0" y="0"/>
          <a:ext cx="0" cy="0"/>
          <a:chOff x="0" y="0"/>
          <a:chExt cx="0" cy="0"/>
        </a:xfrm>
      </p:grpSpPr>
      <p:sp>
        <p:nvSpPr>
          <p:cNvPr id="888" name="Google Shape;888;p54"/>
          <p:cNvSpPr/>
          <p:nvPr/>
        </p:nvSpPr>
        <p:spPr>
          <a:xfrm>
            <a:off x="4689025" y="1097900"/>
            <a:ext cx="2489400" cy="2489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4"/>
          <p:cNvSpPr/>
          <p:nvPr/>
        </p:nvSpPr>
        <p:spPr>
          <a:xfrm>
            <a:off x="1965575" y="1097900"/>
            <a:ext cx="2489400" cy="24894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4"/>
          <p:cNvSpPr txBox="1">
            <a:spLocks noGrp="1"/>
          </p:cNvSpPr>
          <p:nvPr>
            <p:ph type="title"/>
          </p:nvPr>
        </p:nvSpPr>
        <p:spPr>
          <a:xfrm>
            <a:off x="713400" y="445025"/>
            <a:ext cx="77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891" name="Google Shape;891;p54"/>
          <p:cNvSpPr txBox="1">
            <a:spLocks noGrp="1"/>
          </p:cNvSpPr>
          <p:nvPr>
            <p:ph type="subTitle" idx="1"/>
          </p:nvPr>
        </p:nvSpPr>
        <p:spPr>
          <a:xfrm>
            <a:off x="2077786" y="3576700"/>
            <a:ext cx="22650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AWESOME ANNA</a:t>
            </a:r>
            <a:endParaRPr/>
          </a:p>
        </p:txBody>
      </p:sp>
      <p:sp>
        <p:nvSpPr>
          <p:cNvPr id="892" name="Google Shape;892;p54"/>
          <p:cNvSpPr txBox="1">
            <a:spLocks noGrp="1"/>
          </p:cNvSpPr>
          <p:nvPr>
            <p:ph type="subTitle" idx="2"/>
          </p:nvPr>
        </p:nvSpPr>
        <p:spPr>
          <a:xfrm>
            <a:off x="2077800" y="3927000"/>
            <a:ext cx="2265000" cy="67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explain more about this person here</a:t>
            </a:r>
            <a:endParaRPr/>
          </a:p>
        </p:txBody>
      </p:sp>
      <p:sp>
        <p:nvSpPr>
          <p:cNvPr id="893" name="Google Shape;893;p54"/>
          <p:cNvSpPr txBox="1">
            <a:spLocks noGrp="1"/>
          </p:cNvSpPr>
          <p:nvPr>
            <p:ph type="subTitle" idx="3"/>
          </p:nvPr>
        </p:nvSpPr>
        <p:spPr>
          <a:xfrm>
            <a:off x="4801224" y="3576700"/>
            <a:ext cx="2265000" cy="4617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CREATIVE CORREY</a:t>
            </a:r>
            <a:endParaRPr/>
          </a:p>
        </p:txBody>
      </p:sp>
      <p:sp>
        <p:nvSpPr>
          <p:cNvPr id="894" name="Google Shape;894;p54"/>
          <p:cNvSpPr txBox="1">
            <a:spLocks noGrp="1"/>
          </p:cNvSpPr>
          <p:nvPr>
            <p:ph type="subTitle" idx="4"/>
          </p:nvPr>
        </p:nvSpPr>
        <p:spPr>
          <a:xfrm>
            <a:off x="4801232" y="3927000"/>
            <a:ext cx="2265000" cy="67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explain more about this person here</a:t>
            </a:r>
            <a:endParaRPr/>
          </a:p>
        </p:txBody>
      </p:sp>
      <p:pic>
        <p:nvPicPr>
          <p:cNvPr id="895" name="Google Shape;895;p54"/>
          <p:cNvPicPr preferRelativeResize="0"/>
          <p:nvPr/>
        </p:nvPicPr>
        <p:blipFill>
          <a:blip r:embed="rId3">
            <a:alphaModFix/>
          </a:blip>
          <a:stretch>
            <a:fillRect/>
          </a:stretch>
        </p:blipFill>
        <p:spPr>
          <a:xfrm>
            <a:off x="2323800" y="1456100"/>
            <a:ext cx="1773000" cy="1773000"/>
          </a:xfrm>
          <a:prstGeom prst="snip2DiagRect">
            <a:avLst>
              <a:gd name="adj1" fmla="val 0"/>
              <a:gd name="adj2" fmla="val 16667"/>
            </a:avLst>
          </a:prstGeom>
          <a:noFill/>
          <a:ln w="9525" cap="flat" cmpd="sng">
            <a:solidFill>
              <a:schemeClr val="accent2"/>
            </a:solidFill>
            <a:prstDash val="solid"/>
            <a:round/>
            <a:headEnd type="none" w="sm" len="sm"/>
            <a:tailEnd type="none" w="sm" len="sm"/>
          </a:ln>
        </p:spPr>
      </p:pic>
      <p:pic>
        <p:nvPicPr>
          <p:cNvPr id="896" name="Google Shape;896;p54"/>
          <p:cNvPicPr preferRelativeResize="0"/>
          <p:nvPr/>
        </p:nvPicPr>
        <p:blipFill>
          <a:blip r:embed="rId4">
            <a:alphaModFix/>
          </a:blip>
          <a:stretch>
            <a:fillRect/>
          </a:stretch>
        </p:blipFill>
        <p:spPr>
          <a:xfrm>
            <a:off x="5047225" y="1456110"/>
            <a:ext cx="1773000" cy="1773000"/>
          </a:xfrm>
          <a:prstGeom prst="snip2DiagRect">
            <a:avLst>
              <a:gd name="adj1" fmla="val 0"/>
              <a:gd name="adj2" fmla="val 16667"/>
            </a:avLst>
          </a:prstGeom>
          <a:noFill/>
          <a:ln w="9525" cap="flat" cmpd="sng">
            <a:solidFill>
              <a:schemeClr val="accent2"/>
            </a:solidFill>
            <a:prstDash val="solid"/>
            <a:round/>
            <a:headEnd type="none" w="sm" len="sm"/>
            <a:tailEnd type="none" w="sm" len="sm"/>
          </a:ln>
        </p:spPr>
      </p:pic>
      <p:grpSp>
        <p:nvGrpSpPr>
          <p:cNvPr id="897" name="Google Shape;897;p54"/>
          <p:cNvGrpSpPr/>
          <p:nvPr/>
        </p:nvGrpSpPr>
        <p:grpSpPr>
          <a:xfrm rot="-5400000">
            <a:off x="-845075" y="3137075"/>
            <a:ext cx="2840775" cy="1210176"/>
            <a:chOff x="-363475" y="-836226"/>
            <a:chExt cx="2840775" cy="1210176"/>
          </a:xfrm>
        </p:grpSpPr>
        <p:cxnSp>
          <p:nvCxnSpPr>
            <p:cNvPr id="898" name="Google Shape;898;p54"/>
            <p:cNvCxnSpPr/>
            <p:nvPr/>
          </p:nvCxnSpPr>
          <p:spPr>
            <a:xfrm rot="-5400000" flipH="1">
              <a:off x="-363475" y="-836226"/>
              <a:ext cx="1206600" cy="1206600"/>
            </a:xfrm>
            <a:prstGeom prst="straightConnector1">
              <a:avLst/>
            </a:prstGeom>
            <a:noFill/>
            <a:ln w="9525" cap="flat" cmpd="sng">
              <a:solidFill>
                <a:schemeClr val="accent2"/>
              </a:solidFill>
              <a:prstDash val="solid"/>
              <a:round/>
              <a:headEnd type="none" w="med" len="med"/>
              <a:tailEnd type="none" w="med" len="med"/>
            </a:ln>
          </p:spPr>
        </p:cxnSp>
        <p:cxnSp>
          <p:nvCxnSpPr>
            <p:cNvPr id="899" name="Google Shape;899;p54"/>
            <p:cNvCxnSpPr/>
            <p:nvPr/>
          </p:nvCxnSpPr>
          <p:spPr>
            <a:xfrm rot="10800000">
              <a:off x="1658450" y="-444900"/>
              <a:ext cx="0" cy="1637700"/>
            </a:xfrm>
            <a:prstGeom prst="straightConnector1">
              <a:avLst/>
            </a:prstGeom>
            <a:noFill/>
            <a:ln w="9525" cap="flat" cmpd="sng">
              <a:solidFill>
                <a:schemeClr val="accent2"/>
              </a:solidFill>
              <a:prstDash val="solid"/>
              <a:round/>
              <a:headEnd type="none" w="med" len="med"/>
              <a:tailEnd type="oval" w="med" len="med"/>
            </a:ln>
          </p:spPr>
        </p:cxnSp>
      </p:grpSp>
      <p:grpSp>
        <p:nvGrpSpPr>
          <p:cNvPr id="900" name="Google Shape;900;p54"/>
          <p:cNvGrpSpPr/>
          <p:nvPr/>
        </p:nvGrpSpPr>
        <p:grpSpPr>
          <a:xfrm rot="5400000">
            <a:off x="7118525" y="815300"/>
            <a:ext cx="2840775" cy="1210176"/>
            <a:chOff x="-363475" y="-836226"/>
            <a:chExt cx="2840775" cy="1210176"/>
          </a:xfrm>
        </p:grpSpPr>
        <p:cxnSp>
          <p:nvCxnSpPr>
            <p:cNvPr id="901" name="Google Shape;901;p54"/>
            <p:cNvCxnSpPr/>
            <p:nvPr/>
          </p:nvCxnSpPr>
          <p:spPr>
            <a:xfrm rot="-5400000" flipH="1">
              <a:off x="-363475" y="-836226"/>
              <a:ext cx="1206600" cy="1206600"/>
            </a:xfrm>
            <a:prstGeom prst="straightConnector1">
              <a:avLst/>
            </a:prstGeom>
            <a:noFill/>
            <a:ln w="9525" cap="flat" cmpd="sng">
              <a:solidFill>
                <a:schemeClr val="accent2"/>
              </a:solidFill>
              <a:prstDash val="solid"/>
              <a:round/>
              <a:headEnd type="none" w="med" len="med"/>
              <a:tailEnd type="none" w="med" len="med"/>
            </a:ln>
          </p:spPr>
        </p:cxnSp>
        <p:cxnSp>
          <p:nvCxnSpPr>
            <p:cNvPr id="902" name="Google Shape;902;p54"/>
            <p:cNvCxnSpPr/>
            <p:nvPr/>
          </p:nvCxnSpPr>
          <p:spPr>
            <a:xfrm rot="10800000">
              <a:off x="1658450" y="-444900"/>
              <a:ext cx="0" cy="1637700"/>
            </a:xfrm>
            <a:prstGeom prst="straightConnector1">
              <a:avLst/>
            </a:prstGeom>
            <a:noFill/>
            <a:ln w="9525" cap="flat" cmpd="sng">
              <a:solidFill>
                <a:schemeClr val="accent2"/>
              </a:solidFill>
              <a:prstDash val="solid"/>
              <a:round/>
              <a:headEnd type="none" w="med" len="med"/>
              <a:tailEnd type="oval" w="med" len="med"/>
            </a:ln>
          </p:spPr>
        </p:cxnSp>
      </p:grpSp>
      <p:sp>
        <p:nvSpPr>
          <p:cNvPr id="903" name="Google Shape;903;p54"/>
          <p:cNvSpPr/>
          <p:nvPr/>
        </p:nvSpPr>
        <p:spPr>
          <a:xfrm>
            <a:off x="5672125" y="1390650"/>
            <a:ext cx="1279800" cy="1257300"/>
          </a:xfrm>
          <a:prstGeom prst="snip2DiagRect">
            <a:avLst>
              <a:gd name="adj1" fmla="val 0"/>
              <a:gd name="adj2" fmla="val 2038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4"/>
          <p:cNvSpPr/>
          <p:nvPr/>
        </p:nvSpPr>
        <p:spPr>
          <a:xfrm>
            <a:off x="1552475" y="2168563"/>
            <a:ext cx="1279800" cy="1257300"/>
          </a:xfrm>
          <a:prstGeom prst="snip2DiagRect">
            <a:avLst>
              <a:gd name="adj1" fmla="val 0"/>
              <a:gd name="adj2" fmla="val 20386"/>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 name="Google Shape;905;p54"/>
          <p:cNvGrpSpPr/>
          <p:nvPr/>
        </p:nvGrpSpPr>
        <p:grpSpPr>
          <a:xfrm>
            <a:off x="7443350" y="3425863"/>
            <a:ext cx="987245" cy="256500"/>
            <a:chOff x="713275" y="4065425"/>
            <a:chExt cx="987245" cy="256500"/>
          </a:xfrm>
        </p:grpSpPr>
        <p:sp>
          <p:nvSpPr>
            <p:cNvPr id="906" name="Google Shape;906;p54"/>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4"/>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4"/>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54"/>
          <p:cNvGrpSpPr/>
          <p:nvPr/>
        </p:nvGrpSpPr>
        <p:grpSpPr>
          <a:xfrm>
            <a:off x="713400" y="1302463"/>
            <a:ext cx="987245" cy="256500"/>
            <a:chOff x="713275" y="4065425"/>
            <a:chExt cx="987245" cy="256500"/>
          </a:xfrm>
        </p:grpSpPr>
        <p:sp>
          <p:nvSpPr>
            <p:cNvPr id="910" name="Google Shape;910;p54"/>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4"/>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4"/>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940"/>
        <p:cNvGrpSpPr/>
        <p:nvPr/>
      </p:nvGrpSpPr>
      <p:grpSpPr>
        <a:xfrm>
          <a:off x="0" y="0"/>
          <a:ext cx="0" cy="0"/>
          <a:chOff x="0" y="0"/>
          <a:chExt cx="0" cy="0"/>
        </a:xfrm>
      </p:grpSpPr>
      <p:sp>
        <p:nvSpPr>
          <p:cNvPr id="941" name="Google Shape;941;p56"/>
          <p:cNvSpPr/>
          <p:nvPr/>
        </p:nvSpPr>
        <p:spPr>
          <a:xfrm>
            <a:off x="1952625" y="-57150"/>
            <a:ext cx="5238900" cy="3343200"/>
          </a:xfrm>
          <a:prstGeom prst="snip2DiagRect">
            <a:avLst>
              <a:gd name="adj1" fmla="val 0"/>
              <a:gd name="adj2" fmla="val 16667"/>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6"/>
          <p:cNvSpPr/>
          <p:nvPr/>
        </p:nvSpPr>
        <p:spPr>
          <a:xfrm>
            <a:off x="3990825" y="2709675"/>
            <a:ext cx="1162500" cy="11625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6"/>
          <p:cNvSpPr/>
          <p:nvPr/>
        </p:nvSpPr>
        <p:spPr>
          <a:xfrm>
            <a:off x="4790850" y="2709675"/>
            <a:ext cx="1162500" cy="11625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6"/>
          <p:cNvSpPr/>
          <p:nvPr/>
        </p:nvSpPr>
        <p:spPr>
          <a:xfrm>
            <a:off x="3190675" y="2709675"/>
            <a:ext cx="1162500" cy="1162500"/>
          </a:xfrm>
          <a:prstGeom prst="ellipse">
            <a:avLst/>
          </a:prstGeom>
          <a:gradFill>
            <a:gsLst>
              <a:gs pos="0">
                <a:srgbClr val="05D8E7">
                  <a:alpha val="70980"/>
                </a:srgbClr>
              </a:gs>
              <a:gs pos="30000">
                <a:srgbClr val="05D8E7">
                  <a:alpha val="48235"/>
                </a:srgbClr>
              </a:gs>
              <a:gs pos="6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6"/>
          <p:cNvSpPr/>
          <p:nvPr/>
        </p:nvSpPr>
        <p:spPr>
          <a:xfrm>
            <a:off x="3420300" y="2960754"/>
            <a:ext cx="703200" cy="660300"/>
          </a:xfrm>
          <a:prstGeom prst="snip2DiagRect">
            <a:avLst>
              <a:gd name="adj1" fmla="val 0"/>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6"/>
          <p:cNvSpPr/>
          <p:nvPr/>
        </p:nvSpPr>
        <p:spPr>
          <a:xfrm>
            <a:off x="4220400" y="2960754"/>
            <a:ext cx="703200" cy="660300"/>
          </a:xfrm>
          <a:prstGeom prst="snip2DiagRect">
            <a:avLst>
              <a:gd name="adj1" fmla="val 0"/>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6"/>
          <p:cNvSpPr/>
          <p:nvPr/>
        </p:nvSpPr>
        <p:spPr>
          <a:xfrm>
            <a:off x="5020500" y="2960754"/>
            <a:ext cx="703200" cy="660300"/>
          </a:xfrm>
          <a:prstGeom prst="snip2DiagRect">
            <a:avLst>
              <a:gd name="adj1" fmla="val 0"/>
              <a:gd name="adj2" fmla="val 23043"/>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6"/>
          <p:cNvSpPr txBox="1">
            <a:spLocks noGrp="1"/>
          </p:cNvSpPr>
          <p:nvPr>
            <p:ph type="title"/>
          </p:nvPr>
        </p:nvSpPr>
        <p:spPr>
          <a:xfrm>
            <a:off x="2362200" y="539575"/>
            <a:ext cx="4419600" cy="9543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THANK YOU!</a:t>
            </a:r>
            <a:endParaRPr/>
          </a:p>
        </p:txBody>
      </p:sp>
      <p:sp>
        <p:nvSpPr>
          <p:cNvPr id="949" name="Google Shape;949;p56"/>
          <p:cNvSpPr txBox="1">
            <a:spLocks noGrp="1"/>
          </p:cNvSpPr>
          <p:nvPr>
            <p:ph type="subTitle" idx="1"/>
          </p:nvPr>
        </p:nvSpPr>
        <p:spPr>
          <a:xfrm>
            <a:off x="2362200" y="1381000"/>
            <a:ext cx="4419600" cy="4617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DOES ANYONE HAVE ANY QUESTIONS?</a:t>
            </a:r>
            <a:endParaRPr/>
          </a:p>
        </p:txBody>
      </p:sp>
      <p:sp>
        <p:nvSpPr>
          <p:cNvPr id="950" name="Google Shape;950;p56"/>
          <p:cNvSpPr txBox="1">
            <a:spLocks noGrp="1"/>
          </p:cNvSpPr>
          <p:nvPr>
            <p:ph type="subTitle" idx="2"/>
          </p:nvPr>
        </p:nvSpPr>
        <p:spPr>
          <a:xfrm>
            <a:off x="2362200" y="1890975"/>
            <a:ext cx="4419600" cy="92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youremail@freepik.com </a:t>
            </a:r>
            <a:endParaRPr/>
          </a:p>
          <a:p>
            <a:pPr marL="0" lvl="0" indent="0" algn="ctr" rtl="0">
              <a:spcBef>
                <a:spcPts val="0"/>
              </a:spcBef>
              <a:spcAft>
                <a:spcPts val="0"/>
              </a:spcAft>
              <a:buClr>
                <a:schemeClr val="dk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951" name="Google Shape;951;p56"/>
          <p:cNvSpPr txBox="1"/>
          <p:nvPr/>
        </p:nvSpPr>
        <p:spPr>
          <a:xfrm>
            <a:off x="1743000" y="3767425"/>
            <a:ext cx="5658000" cy="369300"/>
          </a:xfrm>
          <a:prstGeom prst="rect">
            <a:avLst/>
          </a:prstGeom>
          <a:noFill/>
          <a:ln>
            <a:noFill/>
          </a:ln>
        </p:spPr>
        <p:txBody>
          <a:bodyPr spcFirstLastPara="1" wrap="square" lIns="91425" tIns="91425" rIns="91425" bIns="91425" anchor="t" anchorCtr="0">
            <a:spAutoFit/>
          </a:bodyPr>
          <a:lstStyle/>
          <a:p>
            <a:pPr marL="0" lvl="0" indent="0" algn="ctr" rtl="0">
              <a:spcBef>
                <a:spcPts val="300"/>
              </a:spcBef>
              <a:spcAft>
                <a:spcPts val="0"/>
              </a:spcAft>
              <a:buNone/>
            </a:pPr>
            <a:r>
              <a:rPr lang="en" sz="1200">
                <a:solidFill>
                  <a:schemeClr val="lt1"/>
                </a:solidFill>
                <a:latin typeface="Abel"/>
                <a:ea typeface="Abel"/>
                <a:cs typeface="Abel"/>
                <a:sym typeface="Abel"/>
              </a:rPr>
              <a:t>Please keep this slide for attribution</a:t>
            </a:r>
            <a:endParaRPr sz="1200">
              <a:solidFill>
                <a:schemeClr val="lt1"/>
              </a:solidFill>
              <a:latin typeface="Abel"/>
              <a:ea typeface="Abel"/>
              <a:cs typeface="Abel"/>
              <a:sym typeface="Abel"/>
            </a:endParaRPr>
          </a:p>
        </p:txBody>
      </p:sp>
      <p:grpSp>
        <p:nvGrpSpPr>
          <p:cNvPr id="952" name="Google Shape;952;p56"/>
          <p:cNvGrpSpPr/>
          <p:nvPr/>
        </p:nvGrpSpPr>
        <p:grpSpPr>
          <a:xfrm>
            <a:off x="5153236" y="3072155"/>
            <a:ext cx="437728" cy="437498"/>
            <a:chOff x="7257760" y="2528900"/>
            <a:chExt cx="437728" cy="437498"/>
          </a:xfrm>
        </p:grpSpPr>
        <p:sp>
          <p:nvSpPr>
            <p:cNvPr id="953" name="Google Shape;953;p56"/>
            <p:cNvSpPr/>
            <p:nvPr/>
          </p:nvSpPr>
          <p:spPr>
            <a:xfrm>
              <a:off x="7370273" y="2659335"/>
              <a:ext cx="211341" cy="176073"/>
            </a:xfrm>
            <a:custGeom>
              <a:avLst/>
              <a:gdLst/>
              <a:ahLst/>
              <a:cxnLst/>
              <a:rect l="l" t="t" r="r" b="b"/>
              <a:pathLst>
                <a:path w="11026" h="9186" extrusionOk="0">
                  <a:moveTo>
                    <a:pt x="7566" y="480"/>
                  </a:moveTo>
                  <a:cubicBezTo>
                    <a:pt x="7832" y="480"/>
                    <a:pt x="8088" y="529"/>
                    <a:pt x="8335" y="625"/>
                  </a:cubicBezTo>
                  <a:cubicBezTo>
                    <a:pt x="8525" y="708"/>
                    <a:pt x="8704" y="816"/>
                    <a:pt x="8882" y="958"/>
                  </a:cubicBezTo>
                  <a:cubicBezTo>
                    <a:pt x="8894" y="994"/>
                    <a:pt x="8930" y="1018"/>
                    <a:pt x="8966" y="1066"/>
                  </a:cubicBezTo>
                  <a:cubicBezTo>
                    <a:pt x="9029" y="1138"/>
                    <a:pt x="9114" y="1169"/>
                    <a:pt x="9193" y="1169"/>
                  </a:cubicBezTo>
                  <a:cubicBezTo>
                    <a:pt x="9217" y="1169"/>
                    <a:pt x="9241" y="1166"/>
                    <a:pt x="9263" y="1161"/>
                  </a:cubicBezTo>
                  <a:cubicBezTo>
                    <a:pt x="9561" y="1078"/>
                    <a:pt x="9847" y="994"/>
                    <a:pt x="10120" y="875"/>
                  </a:cubicBezTo>
                  <a:lnTo>
                    <a:pt x="10120" y="875"/>
                  </a:lnTo>
                  <a:cubicBezTo>
                    <a:pt x="10085" y="923"/>
                    <a:pt x="10037" y="958"/>
                    <a:pt x="10013" y="1006"/>
                  </a:cubicBezTo>
                  <a:cubicBezTo>
                    <a:pt x="9739" y="1351"/>
                    <a:pt x="9644" y="1399"/>
                    <a:pt x="9620" y="1399"/>
                  </a:cubicBezTo>
                  <a:cubicBezTo>
                    <a:pt x="9501" y="1411"/>
                    <a:pt x="9430" y="1530"/>
                    <a:pt x="9442" y="1649"/>
                  </a:cubicBezTo>
                  <a:cubicBezTo>
                    <a:pt x="9464" y="1759"/>
                    <a:pt x="9568" y="1829"/>
                    <a:pt x="9678" y="1829"/>
                  </a:cubicBezTo>
                  <a:cubicBezTo>
                    <a:pt x="9686" y="1829"/>
                    <a:pt x="9695" y="1828"/>
                    <a:pt x="9704" y="1828"/>
                  </a:cubicBezTo>
                  <a:cubicBezTo>
                    <a:pt x="9894" y="1792"/>
                    <a:pt x="10085" y="1756"/>
                    <a:pt x="10251" y="1709"/>
                  </a:cubicBezTo>
                  <a:lnTo>
                    <a:pt x="10251" y="1709"/>
                  </a:lnTo>
                  <a:cubicBezTo>
                    <a:pt x="10085" y="1899"/>
                    <a:pt x="9918" y="2054"/>
                    <a:pt x="9739" y="2185"/>
                  </a:cubicBezTo>
                  <a:lnTo>
                    <a:pt x="9728" y="2197"/>
                  </a:lnTo>
                  <a:cubicBezTo>
                    <a:pt x="9668" y="2244"/>
                    <a:pt x="9537" y="2328"/>
                    <a:pt x="9537" y="2506"/>
                  </a:cubicBezTo>
                  <a:cubicBezTo>
                    <a:pt x="9537" y="4471"/>
                    <a:pt x="8989" y="6019"/>
                    <a:pt x="7882" y="7114"/>
                  </a:cubicBezTo>
                  <a:cubicBezTo>
                    <a:pt x="6800" y="8179"/>
                    <a:pt x="5295" y="8753"/>
                    <a:pt x="3703" y="8753"/>
                  </a:cubicBezTo>
                  <a:cubicBezTo>
                    <a:pt x="3106" y="8753"/>
                    <a:pt x="2497" y="8673"/>
                    <a:pt x="1893" y="8507"/>
                  </a:cubicBezTo>
                  <a:cubicBezTo>
                    <a:pt x="1608" y="8424"/>
                    <a:pt x="1310" y="8316"/>
                    <a:pt x="1024" y="8186"/>
                  </a:cubicBezTo>
                  <a:cubicBezTo>
                    <a:pt x="1441" y="8150"/>
                    <a:pt x="1858" y="8066"/>
                    <a:pt x="2215" y="7888"/>
                  </a:cubicBezTo>
                  <a:lnTo>
                    <a:pt x="2274" y="7864"/>
                  </a:lnTo>
                  <a:cubicBezTo>
                    <a:pt x="2762" y="7709"/>
                    <a:pt x="3286" y="7507"/>
                    <a:pt x="3513" y="7197"/>
                  </a:cubicBezTo>
                  <a:cubicBezTo>
                    <a:pt x="3524" y="7185"/>
                    <a:pt x="3536" y="7185"/>
                    <a:pt x="3536" y="7173"/>
                  </a:cubicBezTo>
                  <a:cubicBezTo>
                    <a:pt x="3584" y="7114"/>
                    <a:pt x="3596" y="7031"/>
                    <a:pt x="3572" y="6959"/>
                  </a:cubicBezTo>
                  <a:cubicBezTo>
                    <a:pt x="3536" y="6900"/>
                    <a:pt x="3477" y="6840"/>
                    <a:pt x="3405" y="6828"/>
                  </a:cubicBezTo>
                  <a:cubicBezTo>
                    <a:pt x="3346" y="6816"/>
                    <a:pt x="3286" y="6792"/>
                    <a:pt x="3239" y="6792"/>
                  </a:cubicBezTo>
                  <a:cubicBezTo>
                    <a:pt x="3215" y="6781"/>
                    <a:pt x="3191" y="6781"/>
                    <a:pt x="3167" y="6781"/>
                  </a:cubicBezTo>
                  <a:cubicBezTo>
                    <a:pt x="2584" y="6614"/>
                    <a:pt x="2024" y="6364"/>
                    <a:pt x="1691" y="5709"/>
                  </a:cubicBezTo>
                  <a:lnTo>
                    <a:pt x="1691" y="5709"/>
                  </a:lnTo>
                  <a:cubicBezTo>
                    <a:pt x="1750" y="5711"/>
                    <a:pt x="1803" y="5712"/>
                    <a:pt x="1851" y="5712"/>
                  </a:cubicBezTo>
                  <a:cubicBezTo>
                    <a:pt x="2075" y="5712"/>
                    <a:pt x="2195" y="5691"/>
                    <a:pt x="2322" y="5661"/>
                  </a:cubicBezTo>
                  <a:cubicBezTo>
                    <a:pt x="2417" y="5638"/>
                    <a:pt x="2500" y="5542"/>
                    <a:pt x="2500" y="5447"/>
                  </a:cubicBezTo>
                  <a:cubicBezTo>
                    <a:pt x="2500" y="5340"/>
                    <a:pt x="2417" y="5245"/>
                    <a:pt x="2322" y="5233"/>
                  </a:cubicBezTo>
                  <a:cubicBezTo>
                    <a:pt x="2239" y="5221"/>
                    <a:pt x="2167" y="5209"/>
                    <a:pt x="2084" y="5161"/>
                  </a:cubicBezTo>
                  <a:cubicBezTo>
                    <a:pt x="1441" y="4923"/>
                    <a:pt x="953" y="4292"/>
                    <a:pt x="846" y="3614"/>
                  </a:cubicBezTo>
                  <a:lnTo>
                    <a:pt x="846" y="3614"/>
                  </a:lnTo>
                  <a:cubicBezTo>
                    <a:pt x="1113" y="3713"/>
                    <a:pt x="1381" y="3762"/>
                    <a:pt x="1511" y="3762"/>
                  </a:cubicBezTo>
                  <a:cubicBezTo>
                    <a:pt x="1537" y="3762"/>
                    <a:pt x="1558" y="3760"/>
                    <a:pt x="1572" y="3756"/>
                  </a:cubicBezTo>
                  <a:cubicBezTo>
                    <a:pt x="1667" y="3745"/>
                    <a:pt x="1738" y="3685"/>
                    <a:pt x="1750" y="3602"/>
                  </a:cubicBezTo>
                  <a:cubicBezTo>
                    <a:pt x="1786" y="3518"/>
                    <a:pt x="1750" y="3435"/>
                    <a:pt x="1679" y="3375"/>
                  </a:cubicBezTo>
                  <a:cubicBezTo>
                    <a:pt x="1584" y="3316"/>
                    <a:pt x="1512" y="3244"/>
                    <a:pt x="1429" y="3149"/>
                  </a:cubicBezTo>
                  <a:cubicBezTo>
                    <a:pt x="917" y="2673"/>
                    <a:pt x="655" y="1697"/>
                    <a:pt x="976" y="994"/>
                  </a:cubicBezTo>
                  <a:lnTo>
                    <a:pt x="976" y="994"/>
                  </a:lnTo>
                  <a:cubicBezTo>
                    <a:pt x="2084" y="2173"/>
                    <a:pt x="3465" y="2852"/>
                    <a:pt x="5334" y="3137"/>
                  </a:cubicBezTo>
                  <a:cubicBezTo>
                    <a:pt x="5356" y="3140"/>
                    <a:pt x="5376" y="3141"/>
                    <a:pt x="5395" y="3141"/>
                  </a:cubicBezTo>
                  <a:cubicBezTo>
                    <a:pt x="5461" y="3141"/>
                    <a:pt x="5514" y="3124"/>
                    <a:pt x="5560" y="3078"/>
                  </a:cubicBezTo>
                  <a:cubicBezTo>
                    <a:pt x="5632" y="2983"/>
                    <a:pt x="5620" y="2887"/>
                    <a:pt x="5620" y="2840"/>
                  </a:cubicBezTo>
                  <a:cubicBezTo>
                    <a:pt x="5572" y="2530"/>
                    <a:pt x="5572" y="2256"/>
                    <a:pt x="5632" y="2018"/>
                  </a:cubicBezTo>
                  <a:cubicBezTo>
                    <a:pt x="5715" y="1732"/>
                    <a:pt x="5846" y="1470"/>
                    <a:pt x="6025" y="1244"/>
                  </a:cubicBezTo>
                  <a:cubicBezTo>
                    <a:pt x="6203" y="1018"/>
                    <a:pt x="6430" y="839"/>
                    <a:pt x="6680" y="708"/>
                  </a:cubicBezTo>
                  <a:cubicBezTo>
                    <a:pt x="6930" y="577"/>
                    <a:pt x="7203" y="506"/>
                    <a:pt x="7477" y="482"/>
                  </a:cubicBezTo>
                  <a:cubicBezTo>
                    <a:pt x="7507" y="481"/>
                    <a:pt x="7537" y="480"/>
                    <a:pt x="7566" y="480"/>
                  </a:cubicBezTo>
                  <a:close/>
                  <a:moveTo>
                    <a:pt x="7656" y="1"/>
                  </a:moveTo>
                  <a:cubicBezTo>
                    <a:pt x="7604" y="1"/>
                    <a:pt x="7553" y="3"/>
                    <a:pt x="7501" y="6"/>
                  </a:cubicBezTo>
                  <a:cubicBezTo>
                    <a:pt x="7156" y="42"/>
                    <a:pt x="6834" y="125"/>
                    <a:pt x="6513" y="292"/>
                  </a:cubicBezTo>
                  <a:cubicBezTo>
                    <a:pt x="6215" y="435"/>
                    <a:pt x="5941" y="661"/>
                    <a:pt x="5727" y="935"/>
                  </a:cubicBezTo>
                  <a:cubicBezTo>
                    <a:pt x="5501" y="1208"/>
                    <a:pt x="5346" y="1542"/>
                    <a:pt x="5251" y="1887"/>
                  </a:cubicBezTo>
                  <a:cubicBezTo>
                    <a:pt x="5191" y="2125"/>
                    <a:pt x="5179" y="2363"/>
                    <a:pt x="5191" y="2637"/>
                  </a:cubicBezTo>
                  <a:cubicBezTo>
                    <a:pt x="3477" y="2340"/>
                    <a:pt x="2203" y="1661"/>
                    <a:pt x="1203" y="530"/>
                  </a:cubicBezTo>
                  <a:cubicBezTo>
                    <a:pt x="1180" y="507"/>
                    <a:pt x="1093" y="410"/>
                    <a:pt x="973" y="410"/>
                  </a:cubicBezTo>
                  <a:cubicBezTo>
                    <a:pt x="966" y="410"/>
                    <a:pt x="960" y="410"/>
                    <a:pt x="953" y="411"/>
                  </a:cubicBezTo>
                  <a:cubicBezTo>
                    <a:pt x="857" y="423"/>
                    <a:pt x="786" y="470"/>
                    <a:pt x="726" y="554"/>
                  </a:cubicBezTo>
                  <a:cubicBezTo>
                    <a:pt x="229" y="1312"/>
                    <a:pt x="368" y="2399"/>
                    <a:pt x="838" y="3090"/>
                  </a:cubicBezTo>
                  <a:lnTo>
                    <a:pt x="838" y="3090"/>
                  </a:lnTo>
                  <a:cubicBezTo>
                    <a:pt x="836" y="3090"/>
                    <a:pt x="834" y="3090"/>
                    <a:pt x="834" y="3090"/>
                  </a:cubicBezTo>
                  <a:cubicBezTo>
                    <a:pt x="777" y="3056"/>
                    <a:pt x="724" y="3043"/>
                    <a:pt x="678" y="3043"/>
                  </a:cubicBezTo>
                  <a:cubicBezTo>
                    <a:pt x="627" y="3043"/>
                    <a:pt x="585" y="3059"/>
                    <a:pt x="560" y="3078"/>
                  </a:cubicBezTo>
                  <a:cubicBezTo>
                    <a:pt x="524" y="3090"/>
                    <a:pt x="429" y="3161"/>
                    <a:pt x="417" y="3316"/>
                  </a:cubicBezTo>
                  <a:cubicBezTo>
                    <a:pt x="417" y="3411"/>
                    <a:pt x="417" y="3506"/>
                    <a:pt x="429" y="3614"/>
                  </a:cubicBezTo>
                  <a:cubicBezTo>
                    <a:pt x="500" y="4268"/>
                    <a:pt x="881" y="4876"/>
                    <a:pt x="1381" y="5268"/>
                  </a:cubicBezTo>
                  <a:cubicBezTo>
                    <a:pt x="1310" y="5280"/>
                    <a:pt x="1262" y="5328"/>
                    <a:pt x="1250" y="5352"/>
                  </a:cubicBezTo>
                  <a:cubicBezTo>
                    <a:pt x="1215" y="5376"/>
                    <a:pt x="1155" y="5483"/>
                    <a:pt x="1215" y="5638"/>
                  </a:cubicBezTo>
                  <a:cubicBezTo>
                    <a:pt x="1560" y="6566"/>
                    <a:pt x="2250" y="6959"/>
                    <a:pt x="2905" y="7162"/>
                  </a:cubicBezTo>
                  <a:cubicBezTo>
                    <a:pt x="2667" y="7304"/>
                    <a:pt x="2346" y="7400"/>
                    <a:pt x="2191" y="7459"/>
                  </a:cubicBezTo>
                  <a:lnTo>
                    <a:pt x="2131" y="7483"/>
                  </a:lnTo>
                  <a:cubicBezTo>
                    <a:pt x="1682" y="7633"/>
                    <a:pt x="1218" y="7716"/>
                    <a:pt x="780" y="7716"/>
                  </a:cubicBezTo>
                  <a:cubicBezTo>
                    <a:pt x="661" y="7716"/>
                    <a:pt x="543" y="7710"/>
                    <a:pt x="429" y="7697"/>
                  </a:cubicBezTo>
                  <a:cubicBezTo>
                    <a:pt x="381" y="7692"/>
                    <a:pt x="338" y="7687"/>
                    <a:pt x="296" y="7687"/>
                  </a:cubicBezTo>
                  <a:cubicBezTo>
                    <a:pt x="245" y="7687"/>
                    <a:pt x="196" y="7695"/>
                    <a:pt x="143" y="7721"/>
                  </a:cubicBezTo>
                  <a:cubicBezTo>
                    <a:pt x="143" y="7733"/>
                    <a:pt x="131" y="7733"/>
                    <a:pt x="131" y="7733"/>
                  </a:cubicBezTo>
                  <a:cubicBezTo>
                    <a:pt x="60" y="7781"/>
                    <a:pt x="12" y="7852"/>
                    <a:pt x="12" y="7924"/>
                  </a:cubicBezTo>
                  <a:cubicBezTo>
                    <a:pt x="0" y="8055"/>
                    <a:pt x="107" y="8138"/>
                    <a:pt x="131" y="8162"/>
                  </a:cubicBezTo>
                  <a:lnTo>
                    <a:pt x="143" y="8186"/>
                  </a:lnTo>
                  <a:cubicBezTo>
                    <a:pt x="250" y="8257"/>
                    <a:pt x="369" y="8328"/>
                    <a:pt x="536" y="8424"/>
                  </a:cubicBezTo>
                  <a:cubicBezTo>
                    <a:pt x="941" y="8638"/>
                    <a:pt x="1369" y="8805"/>
                    <a:pt x="1786" y="8924"/>
                  </a:cubicBezTo>
                  <a:cubicBezTo>
                    <a:pt x="2429" y="9102"/>
                    <a:pt x="3084" y="9186"/>
                    <a:pt x="3715" y="9186"/>
                  </a:cubicBezTo>
                  <a:cubicBezTo>
                    <a:pt x="5429" y="9186"/>
                    <a:pt x="7049" y="8567"/>
                    <a:pt x="8215" y="7400"/>
                  </a:cubicBezTo>
                  <a:cubicBezTo>
                    <a:pt x="9382" y="6245"/>
                    <a:pt x="9990" y="4614"/>
                    <a:pt x="10001" y="2554"/>
                  </a:cubicBezTo>
                  <a:cubicBezTo>
                    <a:pt x="10013" y="2542"/>
                    <a:pt x="10025" y="2542"/>
                    <a:pt x="10037" y="2530"/>
                  </a:cubicBezTo>
                  <a:cubicBezTo>
                    <a:pt x="10359" y="2292"/>
                    <a:pt x="10632" y="2006"/>
                    <a:pt x="10930" y="1601"/>
                  </a:cubicBezTo>
                  <a:cubicBezTo>
                    <a:pt x="11025" y="1470"/>
                    <a:pt x="11025" y="1351"/>
                    <a:pt x="11025" y="1304"/>
                  </a:cubicBezTo>
                  <a:lnTo>
                    <a:pt x="10811" y="1304"/>
                  </a:lnTo>
                  <a:lnTo>
                    <a:pt x="11025" y="1292"/>
                  </a:lnTo>
                  <a:cubicBezTo>
                    <a:pt x="11025" y="1161"/>
                    <a:pt x="10954" y="1101"/>
                    <a:pt x="10918" y="1078"/>
                  </a:cubicBezTo>
                  <a:cubicBezTo>
                    <a:pt x="10882" y="1060"/>
                    <a:pt x="10841" y="1051"/>
                    <a:pt x="10799" y="1051"/>
                  </a:cubicBezTo>
                  <a:cubicBezTo>
                    <a:pt x="10757" y="1051"/>
                    <a:pt x="10716" y="1060"/>
                    <a:pt x="10680" y="1078"/>
                  </a:cubicBezTo>
                  <a:lnTo>
                    <a:pt x="10668" y="1078"/>
                  </a:lnTo>
                  <a:cubicBezTo>
                    <a:pt x="10609" y="1101"/>
                    <a:pt x="10549" y="1125"/>
                    <a:pt x="10478" y="1161"/>
                  </a:cubicBezTo>
                  <a:cubicBezTo>
                    <a:pt x="10621" y="958"/>
                    <a:pt x="10728" y="756"/>
                    <a:pt x="10787" y="542"/>
                  </a:cubicBezTo>
                  <a:cubicBezTo>
                    <a:pt x="10847" y="411"/>
                    <a:pt x="10787" y="292"/>
                    <a:pt x="10716" y="232"/>
                  </a:cubicBezTo>
                  <a:cubicBezTo>
                    <a:pt x="10692" y="220"/>
                    <a:pt x="10680" y="208"/>
                    <a:pt x="10668" y="208"/>
                  </a:cubicBezTo>
                  <a:cubicBezTo>
                    <a:pt x="10635" y="192"/>
                    <a:pt x="10599" y="183"/>
                    <a:pt x="10562" y="183"/>
                  </a:cubicBezTo>
                  <a:cubicBezTo>
                    <a:pt x="10519" y="183"/>
                    <a:pt x="10475" y="195"/>
                    <a:pt x="10430" y="220"/>
                  </a:cubicBezTo>
                  <a:cubicBezTo>
                    <a:pt x="10073" y="411"/>
                    <a:pt x="9704" y="566"/>
                    <a:pt x="9287" y="661"/>
                  </a:cubicBezTo>
                  <a:cubicBezTo>
                    <a:pt x="9251" y="637"/>
                    <a:pt x="9239" y="601"/>
                    <a:pt x="9216" y="589"/>
                  </a:cubicBezTo>
                  <a:cubicBezTo>
                    <a:pt x="9001" y="411"/>
                    <a:pt x="8775" y="280"/>
                    <a:pt x="8537" y="173"/>
                  </a:cubicBezTo>
                  <a:cubicBezTo>
                    <a:pt x="8262" y="61"/>
                    <a:pt x="7961" y="1"/>
                    <a:pt x="765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Display"/>
                <a:ea typeface="Red Hat Display"/>
                <a:cs typeface="Red Hat Display"/>
                <a:sym typeface="Red Hat Display"/>
              </a:endParaRPr>
            </a:p>
          </p:txBody>
        </p:sp>
        <p:sp>
          <p:nvSpPr>
            <p:cNvPr id="954" name="Google Shape;954;p56"/>
            <p:cNvSpPr/>
            <p:nvPr/>
          </p:nvSpPr>
          <p:spPr>
            <a:xfrm>
              <a:off x="7257760" y="2528900"/>
              <a:ext cx="437728" cy="437498"/>
            </a:xfrm>
            <a:custGeom>
              <a:avLst/>
              <a:gdLst/>
              <a:ahLst/>
              <a:cxnLst/>
              <a:rect l="l" t="t" r="r" b="b"/>
              <a:pathLst>
                <a:path w="22837" h="22825" extrusionOk="0">
                  <a:moveTo>
                    <a:pt x="11418" y="441"/>
                  </a:moveTo>
                  <a:cubicBezTo>
                    <a:pt x="17479" y="441"/>
                    <a:pt x="22384" y="5370"/>
                    <a:pt x="22384" y="11419"/>
                  </a:cubicBezTo>
                  <a:cubicBezTo>
                    <a:pt x="22384" y="17455"/>
                    <a:pt x="17455" y="22384"/>
                    <a:pt x="11418" y="22384"/>
                  </a:cubicBezTo>
                  <a:cubicBezTo>
                    <a:pt x="5382" y="22384"/>
                    <a:pt x="453" y="17455"/>
                    <a:pt x="453" y="11419"/>
                  </a:cubicBezTo>
                  <a:cubicBezTo>
                    <a:pt x="453" y="5370"/>
                    <a:pt x="5382" y="441"/>
                    <a:pt x="11418" y="441"/>
                  </a:cubicBezTo>
                  <a:close/>
                  <a:moveTo>
                    <a:pt x="11418" y="1"/>
                  </a:moveTo>
                  <a:cubicBezTo>
                    <a:pt x="5120" y="1"/>
                    <a:pt x="0" y="5120"/>
                    <a:pt x="0" y="11419"/>
                  </a:cubicBezTo>
                  <a:cubicBezTo>
                    <a:pt x="0" y="17705"/>
                    <a:pt x="5120" y="22825"/>
                    <a:pt x="11418" y="22825"/>
                  </a:cubicBezTo>
                  <a:cubicBezTo>
                    <a:pt x="17717" y="22825"/>
                    <a:pt x="22837" y="17705"/>
                    <a:pt x="22837" y="11419"/>
                  </a:cubicBezTo>
                  <a:cubicBezTo>
                    <a:pt x="22837" y="5120"/>
                    <a:pt x="17717" y="1"/>
                    <a:pt x="1141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Display"/>
                <a:ea typeface="Red Hat Display"/>
                <a:cs typeface="Red Hat Display"/>
                <a:sym typeface="Red Hat Display"/>
              </a:endParaRPr>
            </a:p>
          </p:txBody>
        </p:sp>
      </p:grpSp>
      <p:grpSp>
        <p:nvGrpSpPr>
          <p:cNvPr id="955" name="Google Shape;955;p56"/>
          <p:cNvGrpSpPr/>
          <p:nvPr/>
        </p:nvGrpSpPr>
        <p:grpSpPr>
          <a:xfrm>
            <a:off x="4353136" y="3072155"/>
            <a:ext cx="437728" cy="437498"/>
            <a:chOff x="6110293" y="2528900"/>
            <a:chExt cx="437728" cy="437498"/>
          </a:xfrm>
        </p:grpSpPr>
        <p:sp>
          <p:nvSpPr>
            <p:cNvPr id="956" name="Google Shape;956;p56"/>
            <p:cNvSpPr/>
            <p:nvPr/>
          </p:nvSpPr>
          <p:spPr>
            <a:xfrm>
              <a:off x="6217094" y="2691383"/>
              <a:ext cx="244424" cy="166163"/>
            </a:xfrm>
            <a:custGeom>
              <a:avLst/>
              <a:gdLst/>
              <a:ahLst/>
              <a:cxnLst/>
              <a:rect l="l" t="t" r="r" b="b"/>
              <a:pathLst>
                <a:path w="12752" h="8669" extrusionOk="0">
                  <a:moveTo>
                    <a:pt x="2655" y="632"/>
                  </a:moveTo>
                  <a:lnTo>
                    <a:pt x="2655" y="8216"/>
                  </a:lnTo>
                  <a:lnTo>
                    <a:pt x="441" y="8216"/>
                  </a:lnTo>
                  <a:lnTo>
                    <a:pt x="441" y="632"/>
                  </a:lnTo>
                  <a:close/>
                  <a:moveTo>
                    <a:pt x="9430" y="441"/>
                  </a:moveTo>
                  <a:cubicBezTo>
                    <a:pt x="11252" y="441"/>
                    <a:pt x="12288" y="1668"/>
                    <a:pt x="12288" y="3835"/>
                  </a:cubicBezTo>
                  <a:lnTo>
                    <a:pt x="12288" y="8216"/>
                  </a:lnTo>
                  <a:lnTo>
                    <a:pt x="10073" y="8216"/>
                  </a:lnTo>
                  <a:lnTo>
                    <a:pt x="10073" y="4156"/>
                  </a:lnTo>
                  <a:cubicBezTo>
                    <a:pt x="10073" y="2382"/>
                    <a:pt x="9085" y="2120"/>
                    <a:pt x="8490" y="2120"/>
                  </a:cubicBezTo>
                  <a:cubicBezTo>
                    <a:pt x="7775" y="2120"/>
                    <a:pt x="7204" y="2537"/>
                    <a:pt x="6918" y="3239"/>
                  </a:cubicBezTo>
                  <a:cubicBezTo>
                    <a:pt x="6846" y="3394"/>
                    <a:pt x="6811" y="3632"/>
                    <a:pt x="6811" y="3966"/>
                  </a:cubicBezTo>
                  <a:lnTo>
                    <a:pt x="6811" y="8216"/>
                  </a:lnTo>
                  <a:lnTo>
                    <a:pt x="4596" y="8216"/>
                  </a:lnTo>
                  <a:cubicBezTo>
                    <a:pt x="4596" y="6704"/>
                    <a:pt x="4608" y="1882"/>
                    <a:pt x="4596" y="632"/>
                  </a:cubicBezTo>
                  <a:lnTo>
                    <a:pt x="6811" y="632"/>
                  </a:lnTo>
                  <a:lnTo>
                    <a:pt x="6811" y="1537"/>
                  </a:lnTo>
                  <a:lnTo>
                    <a:pt x="7025" y="1537"/>
                  </a:lnTo>
                  <a:lnTo>
                    <a:pt x="7216" y="1656"/>
                  </a:lnTo>
                  <a:cubicBezTo>
                    <a:pt x="7585" y="1096"/>
                    <a:pt x="8168" y="441"/>
                    <a:pt x="9430" y="441"/>
                  </a:cubicBezTo>
                  <a:close/>
                  <a:moveTo>
                    <a:pt x="417" y="203"/>
                  </a:moveTo>
                  <a:cubicBezTo>
                    <a:pt x="191" y="203"/>
                    <a:pt x="0" y="382"/>
                    <a:pt x="0" y="620"/>
                  </a:cubicBezTo>
                  <a:lnTo>
                    <a:pt x="0" y="8252"/>
                  </a:lnTo>
                  <a:cubicBezTo>
                    <a:pt x="0" y="8478"/>
                    <a:pt x="179" y="8669"/>
                    <a:pt x="417" y="8669"/>
                  </a:cubicBezTo>
                  <a:lnTo>
                    <a:pt x="2691" y="8669"/>
                  </a:lnTo>
                  <a:cubicBezTo>
                    <a:pt x="2929" y="8669"/>
                    <a:pt x="3120" y="8478"/>
                    <a:pt x="3108" y="8252"/>
                  </a:cubicBezTo>
                  <a:lnTo>
                    <a:pt x="3108" y="620"/>
                  </a:lnTo>
                  <a:cubicBezTo>
                    <a:pt x="3108" y="394"/>
                    <a:pt x="2929" y="203"/>
                    <a:pt x="2691" y="203"/>
                  </a:cubicBezTo>
                  <a:close/>
                  <a:moveTo>
                    <a:pt x="9442" y="1"/>
                  </a:moveTo>
                  <a:cubicBezTo>
                    <a:pt x="8359" y="1"/>
                    <a:pt x="7704" y="418"/>
                    <a:pt x="7263" y="894"/>
                  </a:cubicBezTo>
                  <a:lnTo>
                    <a:pt x="7263" y="620"/>
                  </a:lnTo>
                  <a:cubicBezTo>
                    <a:pt x="7263" y="394"/>
                    <a:pt x="7085" y="203"/>
                    <a:pt x="6846" y="203"/>
                  </a:cubicBezTo>
                  <a:lnTo>
                    <a:pt x="4560" y="203"/>
                  </a:lnTo>
                  <a:cubicBezTo>
                    <a:pt x="4465" y="203"/>
                    <a:pt x="4346" y="239"/>
                    <a:pt x="4263" y="322"/>
                  </a:cubicBezTo>
                  <a:cubicBezTo>
                    <a:pt x="4191" y="394"/>
                    <a:pt x="4144" y="501"/>
                    <a:pt x="4144" y="620"/>
                  </a:cubicBezTo>
                  <a:cubicBezTo>
                    <a:pt x="4179" y="1846"/>
                    <a:pt x="4144" y="7192"/>
                    <a:pt x="4144" y="8252"/>
                  </a:cubicBezTo>
                  <a:cubicBezTo>
                    <a:pt x="4144" y="8371"/>
                    <a:pt x="4191" y="8478"/>
                    <a:pt x="4263" y="8549"/>
                  </a:cubicBezTo>
                  <a:cubicBezTo>
                    <a:pt x="4346" y="8621"/>
                    <a:pt x="4441" y="8669"/>
                    <a:pt x="4560" y="8669"/>
                  </a:cubicBezTo>
                  <a:lnTo>
                    <a:pt x="6846" y="8669"/>
                  </a:lnTo>
                  <a:cubicBezTo>
                    <a:pt x="7061" y="8669"/>
                    <a:pt x="7263" y="8490"/>
                    <a:pt x="7263" y="8252"/>
                  </a:cubicBezTo>
                  <a:lnTo>
                    <a:pt x="7263" y="3966"/>
                  </a:lnTo>
                  <a:cubicBezTo>
                    <a:pt x="7263" y="3692"/>
                    <a:pt x="7287" y="3513"/>
                    <a:pt x="7335" y="3394"/>
                  </a:cubicBezTo>
                  <a:cubicBezTo>
                    <a:pt x="7442" y="3144"/>
                    <a:pt x="7751" y="2561"/>
                    <a:pt x="8490" y="2561"/>
                  </a:cubicBezTo>
                  <a:cubicBezTo>
                    <a:pt x="8775" y="2561"/>
                    <a:pt x="9621" y="2561"/>
                    <a:pt x="9621" y="4156"/>
                  </a:cubicBezTo>
                  <a:lnTo>
                    <a:pt x="9621" y="8252"/>
                  </a:lnTo>
                  <a:cubicBezTo>
                    <a:pt x="9621" y="8478"/>
                    <a:pt x="9799" y="8669"/>
                    <a:pt x="10037" y="8669"/>
                  </a:cubicBezTo>
                  <a:lnTo>
                    <a:pt x="12323" y="8669"/>
                  </a:lnTo>
                  <a:cubicBezTo>
                    <a:pt x="12561" y="8669"/>
                    <a:pt x="12752" y="8478"/>
                    <a:pt x="12752" y="8252"/>
                  </a:cubicBezTo>
                  <a:lnTo>
                    <a:pt x="12752" y="3847"/>
                  </a:lnTo>
                  <a:cubicBezTo>
                    <a:pt x="12752" y="1430"/>
                    <a:pt x="11514" y="1"/>
                    <a:pt x="94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Display"/>
                <a:ea typeface="Red Hat Display"/>
                <a:cs typeface="Red Hat Display"/>
                <a:sym typeface="Red Hat Display"/>
              </a:endParaRPr>
            </a:p>
          </p:txBody>
        </p:sp>
        <p:sp>
          <p:nvSpPr>
            <p:cNvPr id="957" name="Google Shape;957;p56"/>
            <p:cNvSpPr/>
            <p:nvPr/>
          </p:nvSpPr>
          <p:spPr>
            <a:xfrm>
              <a:off x="6213893" y="2620636"/>
              <a:ext cx="63234" cy="63464"/>
            </a:xfrm>
            <a:custGeom>
              <a:avLst/>
              <a:gdLst/>
              <a:ahLst/>
              <a:cxnLst/>
              <a:rect l="l" t="t" r="r" b="b"/>
              <a:pathLst>
                <a:path w="3299" h="3311" extrusionOk="0">
                  <a:moveTo>
                    <a:pt x="1656" y="453"/>
                  </a:moveTo>
                  <a:cubicBezTo>
                    <a:pt x="2311" y="453"/>
                    <a:pt x="2858" y="989"/>
                    <a:pt x="2858" y="1656"/>
                  </a:cubicBezTo>
                  <a:cubicBezTo>
                    <a:pt x="2858" y="2323"/>
                    <a:pt x="2322" y="2858"/>
                    <a:pt x="1656" y="2858"/>
                  </a:cubicBezTo>
                  <a:cubicBezTo>
                    <a:pt x="977" y="2858"/>
                    <a:pt x="441" y="2323"/>
                    <a:pt x="441" y="1656"/>
                  </a:cubicBezTo>
                  <a:cubicBezTo>
                    <a:pt x="441" y="989"/>
                    <a:pt x="977" y="453"/>
                    <a:pt x="1656" y="453"/>
                  </a:cubicBezTo>
                  <a:close/>
                  <a:moveTo>
                    <a:pt x="1656" y="1"/>
                  </a:moveTo>
                  <a:cubicBezTo>
                    <a:pt x="739" y="1"/>
                    <a:pt x="1" y="751"/>
                    <a:pt x="1" y="1656"/>
                  </a:cubicBezTo>
                  <a:cubicBezTo>
                    <a:pt x="1" y="2561"/>
                    <a:pt x="739" y="3311"/>
                    <a:pt x="1656" y="3311"/>
                  </a:cubicBezTo>
                  <a:cubicBezTo>
                    <a:pt x="2561" y="3311"/>
                    <a:pt x="3299" y="2561"/>
                    <a:pt x="3299" y="1656"/>
                  </a:cubicBezTo>
                  <a:cubicBezTo>
                    <a:pt x="3299" y="751"/>
                    <a:pt x="2561" y="1"/>
                    <a:pt x="1656"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Display"/>
                <a:ea typeface="Red Hat Display"/>
                <a:cs typeface="Red Hat Display"/>
                <a:sym typeface="Red Hat Display"/>
              </a:endParaRPr>
            </a:p>
          </p:txBody>
        </p:sp>
        <p:sp>
          <p:nvSpPr>
            <p:cNvPr id="958" name="Google Shape;958;p56"/>
            <p:cNvSpPr/>
            <p:nvPr/>
          </p:nvSpPr>
          <p:spPr>
            <a:xfrm>
              <a:off x="6110293" y="2528900"/>
              <a:ext cx="437728" cy="437498"/>
            </a:xfrm>
            <a:custGeom>
              <a:avLst/>
              <a:gdLst/>
              <a:ahLst/>
              <a:cxnLst/>
              <a:rect l="l" t="t" r="r" b="b"/>
              <a:pathLst>
                <a:path w="22837" h="22825" extrusionOk="0">
                  <a:moveTo>
                    <a:pt x="11418" y="441"/>
                  </a:moveTo>
                  <a:cubicBezTo>
                    <a:pt x="17455" y="441"/>
                    <a:pt x="22384" y="5370"/>
                    <a:pt x="22384" y="11419"/>
                  </a:cubicBezTo>
                  <a:cubicBezTo>
                    <a:pt x="22384" y="17455"/>
                    <a:pt x="17455" y="22384"/>
                    <a:pt x="11418" y="22384"/>
                  </a:cubicBezTo>
                  <a:cubicBezTo>
                    <a:pt x="5370" y="22384"/>
                    <a:pt x="453" y="17455"/>
                    <a:pt x="453" y="11419"/>
                  </a:cubicBezTo>
                  <a:cubicBezTo>
                    <a:pt x="453" y="5370"/>
                    <a:pt x="5370" y="441"/>
                    <a:pt x="11418" y="441"/>
                  </a:cubicBezTo>
                  <a:close/>
                  <a:moveTo>
                    <a:pt x="11418" y="1"/>
                  </a:moveTo>
                  <a:cubicBezTo>
                    <a:pt x="5120" y="1"/>
                    <a:pt x="0" y="5120"/>
                    <a:pt x="0" y="11419"/>
                  </a:cubicBezTo>
                  <a:cubicBezTo>
                    <a:pt x="0" y="17705"/>
                    <a:pt x="5120" y="22825"/>
                    <a:pt x="11418" y="22825"/>
                  </a:cubicBezTo>
                  <a:cubicBezTo>
                    <a:pt x="17717" y="22825"/>
                    <a:pt x="22836" y="17705"/>
                    <a:pt x="22836" y="11419"/>
                  </a:cubicBezTo>
                  <a:cubicBezTo>
                    <a:pt x="22836" y="5120"/>
                    <a:pt x="17717" y="1"/>
                    <a:pt x="1141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Display"/>
                <a:ea typeface="Red Hat Display"/>
                <a:cs typeface="Red Hat Display"/>
                <a:sym typeface="Red Hat Display"/>
              </a:endParaRPr>
            </a:p>
          </p:txBody>
        </p:sp>
      </p:grpSp>
      <p:grpSp>
        <p:nvGrpSpPr>
          <p:cNvPr id="959" name="Google Shape;959;p56"/>
          <p:cNvGrpSpPr/>
          <p:nvPr/>
        </p:nvGrpSpPr>
        <p:grpSpPr>
          <a:xfrm>
            <a:off x="3553151" y="3072155"/>
            <a:ext cx="437498" cy="437498"/>
            <a:chOff x="5572625" y="2528900"/>
            <a:chExt cx="437498" cy="437498"/>
          </a:xfrm>
        </p:grpSpPr>
        <p:sp>
          <p:nvSpPr>
            <p:cNvPr id="960" name="Google Shape;960;p56"/>
            <p:cNvSpPr/>
            <p:nvPr/>
          </p:nvSpPr>
          <p:spPr>
            <a:xfrm>
              <a:off x="5736239" y="2635011"/>
              <a:ext cx="109561" cy="225276"/>
            </a:xfrm>
            <a:custGeom>
              <a:avLst/>
              <a:gdLst/>
              <a:ahLst/>
              <a:cxnLst/>
              <a:rect l="l" t="t" r="r" b="b"/>
              <a:pathLst>
                <a:path w="5716" h="11753" extrusionOk="0">
                  <a:moveTo>
                    <a:pt x="5275" y="430"/>
                  </a:moveTo>
                  <a:lnTo>
                    <a:pt x="5275" y="1954"/>
                  </a:lnTo>
                  <a:lnTo>
                    <a:pt x="4216" y="1954"/>
                  </a:lnTo>
                  <a:cubicBezTo>
                    <a:pt x="3811" y="1954"/>
                    <a:pt x="3489" y="2275"/>
                    <a:pt x="3489" y="2680"/>
                  </a:cubicBezTo>
                  <a:lnTo>
                    <a:pt x="3489" y="4097"/>
                  </a:lnTo>
                  <a:lnTo>
                    <a:pt x="5228" y="4097"/>
                  </a:lnTo>
                  <a:lnTo>
                    <a:pt x="5097" y="5609"/>
                  </a:lnTo>
                  <a:lnTo>
                    <a:pt x="3478" y="5609"/>
                  </a:lnTo>
                  <a:lnTo>
                    <a:pt x="3478" y="11312"/>
                  </a:lnTo>
                  <a:lnTo>
                    <a:pt x="1620" y="11312"/>
                  </a:lnTo>
                  <a:lnTo>
                    <a:pt x="1620" y="5609"/>
                  </a:lnTo>
                  <a:lnTo>
                    <a:pt x="465" y="5609"/>
                  </a:lnTo>
                  <a:lnTo>
                    <a:pt x="465" y="4097"/>
                  </a:lnTo>
                  <a:lnTo>
                    <a:pt x="1620" y="4097"/>
                  </a:lnTo>
                  <a:lnTo>
                    <a:pt x="1620" y="2251"/>
                  </a:lnTo>
                  <a:cubicBezTo>
                    <a:pt x="1620" y="1251"/>
                    <a:pt x="2442" y="430"/>
                    <a:pt x="3442" y="430"/>
                  </a:cubicBezTo>
                  <a:close/>
                  <a:moveTo>
                    <a:pt x="3430" y="1"/>
                  </a:moveTo>
                  <a:cubicBezTo>
                    <a:pt x="2180" y="1"/>
                    <a:pt x="1168" y="1013"/>
                    <a:pt x="1168" y="2263"/>
                  </a:cubicBezTo>
                  <a:lnTo>
                    <a:pt x="1168" y="3644"/>
                  </a:lnTo>
                  <a:lnTo>
                    <a:pt x="382" y="3644"/>
                  </a:lnTo>
                  <a:cubicBezTo>
                    <a:pt x="168" y="3644"/>
                    <a:pt x="1" y="3811"/>
                    <a:pt x="1" y="4013"/>
                  </a:cubicBezTo>
                  <a:lnTo>
                    <a:pt x="1" y="5680"/>
                  </a:lnTo>
                  <a:cubicBezTo>
                    <a:pt x="1" y="5895"/>
                    <a:pt x="168" y="6061"/>
                    <a:pt x="382" y="6061"/>
                  </a:cubicBezTo>
                  <a:lnTo>
                    <a:pt x="1168" y="6061"/>
                  </a:lnTo>
                  <a:lnTo>
                    <a:pt x="1168" y="11383"/>
                  </a:lnTo>
                  <a:cubicBezTo>
                    <a:pt x="1168" y="11598"/>
                    <a:pt x="1334" y="11752"/>
                    <a:pt x="1537" y="11752"/>
                  </a:cubicBezTo>
                  <a:lnTo>
                    <a:pt x="3561" y="11752"/>
                  </a:lnTo>
                  <a:cubicBezTo>
                    <a:pt x="3775" y="11752"/>
                    <a:pt x="3930" y="11598"/>
                    <a:pt x="3918" y="11383"/>
                  </a:cubicBezTo>
                  <a:lnTo>
                    <a:pt x="3918" y="6049"/>
                  </a:lnTo>
                  <a:lnTo>
                    <a:pt x="5168" y="6049"/>
                  </a:lnTo>
                  <a:cubicBezTo>
                    <a:pt x="5347" y="6049"/>
                    <a:pt x="5514" y="5918"/>
                    <a:pt x="5525" y="5728"/>
                  </a:cubicBezTo>
                  <a:lnTo>
                    <a:pt x="5668" y="4061"/>
                  </a:lnTo>
                  <a:cubicBezTo>
                    <a:pt x="5692" y="3954"/>
                    <a:pt x="5656" y="3859"/>
                    <a:pt x="5585" y="3775"/>
                  </a:cubicBezTo>
                  <a:cubicBezTo>
                    <a:pt x="5514" y="3704"/>
                    <a:pt x="5418" y="3656"/>
                    <a:pt x="5323" y="3656"/>
                  </a:cubicBezTo>
                  <a:lnTo>
                    <a:pt x="3930" y="3656"/>
                  </a:lnTo>
                  <a:lnTo>
                    <a:pt x="3930" y="2692"/>
                  </a:lnTo>
                  <a:cubicBezTo>
                    <a:pt x="3930" y="2525"/>
                    <a:pt x="4073" y="2406"/>
                    <a:pt x="4216" y="2406"/>
                  </a:cubicBezTo>
                  <a:lnTo>
                    <a:pt x="5347" y="2406"/>
                  </a:lnTo>
                  <a:cubicBezTo>
                    <a:pt x="5561" y="2406"/>
                    <a:pt x="5716" y="2251"/>
                    <a:pt x="5716" y="2037"/>
                  </a:cubicBezTo>
                  <a:lnTo>
                    <a:pt x="5716" y="370"/>
                  </a:lnTo>
                  <a:cubicBezTo>
                    <a:pt x="5716" y="168"/>
                    <a:pt x="5561" y="1"/>
                    <a:pt x="534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Display"/>
                <a:ea typeface="Red Hat Display"/>
                <a:cs typeface="Red Hat Display"/>
                <a:sym typeface="Red Hat Display"/>
              </a:endParaRPr>
            </a:p>
          </p:txBody>
        </p:sp>
        <p:sp>
          <p:nvSpPr>
            <p:cNvPr id="961" name="Google Shape;961;p56"/>
            <p:cNvSpPr/>
            <p:nvPr/>
          </p:nvSpPr>
          <p:spPr>
            <a:xfrm>
              <a:off x="5572625" y="2528900"/>
              <a:ext cx="437498" cy="437498"/>
            </a:xfrm>
            <a:custGeom>
              <a:avLst/>
              <a:gdLst/>
              <a:ahLst/>
              <a:cxnLst/>
              <a:rect l="l" t="t" r="r" b="b"/>
              <a:pathLst>
                <a:path w="22825" h="22825" extrusionOk="0">
                  <a:moveTo>
                    <a:pt x="11418" y="441"/>
                  </a:moveTo>
                  <a:cubicBezTo>
                    <a:pt x="17455" y="441"/>
                    <a:pt x="22384" y="5370"/>
                    <a:pt x="22384" y="11419"/>
                  </a:cubicBezTo>
                  <a:cubicBezTo>
                    <a:pt x="22384" y="17455"/>
                    <a:pt x="17455" y="22384"/>
                    <a:pt x="11418" y="22384"/>
                  </a:cubicBezTo>
                  <a:cubicBezTo>
                    <a:pt x="5370" y="22384"/>
                    <a:pt x="441" y="17455"/>
                    <a:pt x="441" y="11419"/>
                  </a:cubicBezTo>
                  <a:cubicBezTo>
                    <a:pt x="441" y="5370"/>
                    <a:pt x="5370" y="441"/>
                    <a:pt x="11418" y="441"/>
                  </a:cubicBezTo>
                  <a:close/>
                  <a:moveTo>
                    <a:pt x="11418" y="1"/>
                  </a:moveTo>
                  <a:cubicBezTo>
                    <a:pt x="5120" y="1"/>
                    <a:pt x="0" y="5120"/>
                    <a:pt x="0" y="11419"/>
                  </a:cubicBezTo>
                  <a:cubicBezTo>
                    <a:pt x="0" y="17705"/>
                    <a:pt x="5120" y="22825"/>
                    <a:pt x="11418" y="22825"/>
                  </a:cubicBezTo>
                  <a:cubicBezTo>
                    <a:pt x="17705" y="22825"/>
                    <a:pt x="22824" y="17705"/>
                    <a:pt x="22824" y="11419"/>
                  </a:cubicBezTo>
                  <a:cubicBezTo>
                    <a:pt x="22824" y="5120"/>
                    <a:pt x="17705" y="1"/>
                    <a:pt x="1141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ed Hat Display"/>
                <a:ea typeface="Red Hat Display"/>
                <a:cs typeface="Red Hat Display"/>
                <a:sym typeface="Red Hat Display"/>
              </a:endParaRPr>
            </a:p>
          </p:txBody>
        </p:sp>
      </p:grpSp>
      <p:grpSp>
        <p:nvGrpSpPr>
          <p:cNvPr id="962" name="Google Shape;962;p56"/>
          <p:cNvGrpSpPr/>
          <p:nvPr/>
        </p:nvGrpSpPr>
        <p:grpSpPr>
          <a:xfrm rot="5400000" flipH="1">
            <a:off x="7118525" y="2244050"/>
            <a:ext cx="2840775" cy="1210176"/>
            <a:chOff x="-363475" y="-836226"/>
            <a:chExt cx="2840775" cy="1210176"/>
          </a:xfrm>
        </p:grpSpPr>
        <p:cxnSp>
          <p:nvCxnSpPr>
            <p:cNvPr id="963" name="Google Shape;963;p56"/>
            <p:cNvCxnSpPr/>
            <p:nvPr/>
          </p:nvCxnSpPr>
          <p:spPr>
            <a:xfrm rot="-5400000" flipH="1">
              <a:off x="-363475" y="-836226"/>
              <a:ext cx="1206600" cy="1206600"/>
            </a:xfrm>
            <a:prstGeom prst="straightConnector1">
              <a:avLst/>
            </a:prstGeom>
            <a:noFill/>
            <a:ln w="9525" cap="flat" cmpd="sng">
              <a:solidFill>
                <a:schemeClr val="accent2"/>
              </a:solidFill>
              <a:prstDash val="solid"/>
              <a:round/>
              <a:headEnd type="none" w="med" len="med"/>
              <a:tailEnd type="none" w="med" len="med"/>
            </a:ln>
          </p:spPr>
        </p:cxnSp>
        <p:cxnSp>
          <p:nvCxnSpPr>
            <p:cNvPr id="964" name="Google Shape;964;p56"/>
            <p:cNvCxnSpPr/>
            <p:nvPr/>
          </p:nvCxnSpPr>
          <p:spPr>
            <a:xfrm rot="10800000">
              <a:off x="1658450" y="-444900"/>
              <a:ext cx="0" cy="1637700"/>
            </a:xfrm>
            <a:prstGeom prst="straightConnector1">
              <a:avLst/>
            </a:prstGeom>
            <a:noFill/>
            <a:ln w="9525" cap="flat" cmpd="sng">
              <a:solidFill>
                <a:schemeClr val="accent2"/>
              </a:solidFill>
              <a:prstDash val="solid"/>
              <a:round/>
              <a:headEnd type="none" w="med" len="med"/>
              <a:tailEnd type="oval"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55"/>
          <p:cNvSpPr/>
          <p:nvPr/>
        </p:nvSpPr>
        <p:spPr>
          <a:xfrm>
            <a:off x="6743700" y="3296750"/>
            <a:ext cx="2098500" cy="13959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3924300" y="450850"/>
            <a:ext cx="2098500" cy="13959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txBox="1">
            <a:spLocks noGrp="1"/>
          </p:cNvSpPr>
          <p:nvPr>
            <p:ph type="title"/>
          </p:nvPr>
        </p:nvSpPr>
        <p:spPr>
          <a:xfrm>
            <a:off x="713400" y="1679100"/>
            <a:ext cx="3153600" cy="615600"/>
          </a:xfrm>
          <a:prstGeom prst="rect">
            <a:avLst/>
          </a:prstGeom>
        </p:spPr>
        <p:txBody>
          <a:bodyPr spcFirstLastPara="1" wrap="square" lIns="91425" tIns="91425" rIns="91425" bIns="91425" anchor="b" anchorCtr="0">
            <a:noAutofit/>
          </a:bodyPr>
          <a:lstStyle/>
          <a:p>
            <a:pPr algn="ctr"/>
            <a:r>
              <a:rPr lang="es-CO" dirty="0">
                <a:solidFill>
                  <a:schemeClr val="bg1"/>
                </a:solidFill>
              </a:rPr>
              <a:t>DEMOSTRACIÓN FUNCIONAL</a:t>
            </a:r>
          </a:p>
        </p:txBody>
      </p:sp>
      <p:sp>
        <p:nvSpPr>
          <p:cNvPr id="921" name="Google Shape;921;p55"/>
          <p:cNvSpPr txBox="1">
            <a:spLocks noGrp="1"/>
          </p:cNvSpPr>
          <p:nvPr>
            <p:ph type="subTitle" idx="1"/>
          </p:nvPr>
        </p:nvSpPr>
        <p:spPr>
          <a:xfrm>
            <a:off x="713274" y="2165720"/>
            <a:ext cx="3858725" cy="2262059"/>
          </a:xfrm>
          <a:prstGeom prst="rect">
            <a:avLst/>
          </a:prstGeom>
        </p:spPr>
        <p:txBody>
          <a:bodyPr spcFirstLastPara="1" wrap="square"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CO" b="0" i="0" u="none" strike="noStrike" kern="1200" cap="none" spc="0" normalizeH="0" baseline="0" noProof="0" dirty="0">
                <a:ln>
                  <a:noFill/>
                </a:ln>
                <a:solidFill>
                  <a:schemeClr val="bg1"/>
                </a:solidFill>
                <a:effectLst/>
                <a:uLnTx/>
                <a:uFillTx/>
                <a:latin typeface="+mn-lt"/>
                <a:ea typeface="+mn-ea"/>
                <a:cs typeface="+mn-cs"/>
              </a:rPr>
              <a:t>El día 2 de junio asistimos a la exposición IOT en la universidad en la cual demostramos la funcionalidad de nuestro carro robótico a todos los asistentes a la misma, a continuación una breve demostración</a:t>
            </a:r>
          </a:p>
        </p:txBody>
      </p:sp>
      <p:grpSp>
        <p:nvGrpSpPr>
          <p:cNvPr id="922" name="Google Shape;922;p55"/>
          <p:cNvGrpSpPr/>
          <p:nvPr/>
        </p:nvGrpSpPr>
        <p:grpSpPr>
          <a:xfrm>
            <a:off x="4539559" y="1097148"/>
            <a:ext cx="3891167" cy="2949220"/>
            <a:chOff x="713409" y="1097136"/>
            <a:chExt cx="3891167" cy="2949220"/>
          </a:xfrm>
        </p:grpSpPr>
        <p:sp>
          <p:nvSpPr>
            <p:cNvPr id="923" name="Google Shape;923;p55"/>
            <p:cNvSpPr/>
            <p:nvPr/>
          </p:nvSpPr>
          <p:spPr>
            <a:xfrm>
              <a:off x="2243875" y="3527623"/>
              <a:ext cx="830099" cy="518714"/>
            </a:xfrm>
            <a:custGeom>
              <a:avLst/>
              <a:gdLst/>
              <a:ahLst/>
              <a:cxnLst/>
              <a:rect l="l" t="t" r="r" b="b"/>
              <a:pathLst>
                <a:path w="7199" h="4194" extrusionOk="0">
                  <a:moveTo>
                    <a:pt x="1" y="1"/>
                  </a:moveTo>
                  <a:lnTo>
                    <a:pt x="1" y="4194"/>
                  </a:lnTo>
                  <a:lnTo>
                    <a:pt x="7198" y="4194"/>
                  </a:lnTo>
                  <a:lnTo>
                    <a:pt x="71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2006583" y="4003807"/>
              <a:ext cx="1305742" cy="42548"/>
            </a:xfrm>
            <a:custGeom>
              <a:avLst/>
              <a:gdLst/>
              <a:ahLst/>
              <a:cxnLst/>
              <a:rect l="l" t="t" r="r" b="b"/>
              <a:pathLst>
                <a:path w="11324" h="369" extrusionOk="0">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713409" y="1097136"/>
              <a:ext cx="3891167" cy="2465736"/>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55"/>
          <p:cNvGrpSpPr/>
          <p:nvPr/>
        </p:nvGrpSpPr>
        <p:grpSpPr>
          <a:xfrm>
            <a:off x="713400" y="1020538"/>
            <a:ext cx="987245" cy="256500"/>
            <a:chOff x="713275" y="4065425"/>
            <a:chExt cx="987245" cy="256500"/>
          </a:xfrm>
        </p:grpSpPr>
        <p:sp>
          <p:nvSpPr>
            <p:cNvPr id="927" name="Google Shape;927;p5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55"/>
          <p:cNvGrpSpPr/>
          <p:nvPr/>
        </p:nvGrpSpPr>
        <p:grpSpPr>
          <a:xfrm rot="10800000">
            <a:off x="600025" y="3849505"/>
            <a:ext cx="4215075" cy="1050156"/>
            <a:chOff x="-363475" y="-836226"/>
            <a:chExt cx="4215075" cy="1050156"/>
          </a:xfrm>
        </p:grpSpPr>
        <p:cxnSp>
          <p:nvCxnSpPr>
            <p:cNvPr id="931" name="Google Shape;931;p55"/>
            <p:cNvCxnSpPr>
              <a:cxnSpLocks/>
            </p:cNvCxnSpPr>
            <p:nvPr/>
          </p:nvCxnSpPr>
          <p:spPr>
            <a:xfrm rot="10800000" flipH="1" flipV="1">
              <a:off x="-363475" y="-836226"/>
              <a:ext cx="1203075" cy="1050156"/>
            </a:xfrm>
            <a:prstGeom prst="straightConnector1">
              <a:avLst/>
            </a:prstGeom>
            <a:noFill/>
            <a:ln w="9525" cap="flat" cmpd="sng">
              <a:solidFill>
                <a:schemeClr val="accent2"/>
              </a:solidFill>
              <a:prstDash val="solid"/>
              <a:round/>
              <a:headEnd type="none" w="med" len="med"/>
              <a:tailEnd type="none" w="med" len="med"/>
            </a:ln>
          </p:spPr>
        </p:cxnSp>
        <p:cxnSp>
          <p:nvCxnSpPr>
            <p:cNvPr id="932" name="Google Shape;932;p55"/>
            <p:cNvCxnSpPr/>
            <p:nvPr/>
          </p:nvCxnSpPr>
          <p:spPr>
            <a:xfrm>
              <a:off x="839600" y="213930"/>
              <a:ext cx="3012000" cy="0"/>
            </a:xfrm>
            <a:prstGeom prst="straightConnector1">
              <a:avLst/>
            </a:prstGeom>
            <a:noFill/>
            <a:ln w="9525" cap="flat" cmpd="sng">
              <a:solidFill>
                <a:schemeClr val="accent2"/>
              </a:solidFill>
              <a:prstDash val="solid"/>
              <a:round/>
              <a:headEnd type="none" w="med" len="med"/>
              <a:tailEnd type="oval" w="med" len="med"/>
            </a:ln>
          </p:spPr>
        </p:cxnSp>
      </p:grpSp>
      <p:grpSp>
        <p:nvGrpSpPr>
          <p:cNvPr id="933" name="Google Shape;933;p55"/>
          <p:cNvGrpSpPr/>
          <p:nvPr/>
        </p:nvGrpSpPr>
        <p:grpSpPr>
          <a:xfrm>
            <a:off x="7780950" y="411113"/>
            <a:ext cx="987245" cy="256500"/>
            <a:chOff x="713275" y="4065425"/>
            <a:chExt cx="987245" cy="256500"/>
          </a:xfrm>
        </p:grpSpPr>
        <p:sp>
          <p:nvSpPr>
            <p:cNvPr id="934" name="Google Shape;934;p5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WhatsApp Video 2022-06-12 at 5.56.25 PM">
            <a:hlinkClick r:id="" action="ppaction://media"/>
            <a:extLst>
              <a:ext uri="{FF2B5EF4-FFF2-40B4-BE49-F238E27FC236}">
                <a16:creationId xmlns:a16="http://schemas.microsoft.com/office/drawing/2014/main" id="{74394291-31C0-4E1F-B3DB-2FF14B382C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78805" y="1198074"/>
            <a:ext cx="3626995" cy="2262059"/>
          </a:xfrm>
          <a:prstGeom prst="rect">
            <a:avLst/>
          </a:prstGeom>
        </p:spPr>
      </p:pic>
    </p:spTree>
    <p:extLst>
      <p:ext uri="{BB962C8B-B14F-4D97-AF65-F5344CB8AC3E}">
        <p14:creationId xmlns:p14="http://schemas.microsoft.com/office/powerpoint/2010/main" val="139288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29" name="Google Shape;329;p33"/>
          <p:cNvGrpSpPr/>
          <p:nvPr/>
        </p:nvGrpSpPr>
        <p:grpSpPr>
          <a:xfrm>
            <a:off x="1310652" y="1280700"/>
            <a:ext cx="7016800" cy="469200"/>
            <a:chOff x="683175" y="1285875"/>
            <a:chExt cx="1017300" cy="469200"/>
          </a:xfrm>
        </p:grpSpPr>
        <p:sp>
          <p:nvSpPr>
            <p:cNvPr id="330" name="Google Shape;330;p33"/>
            <p:cNvSpPr/>
            <p:nvPr/>
          </p:nvSpPr>
          <p:spPr>
            <a:xfrm>
              <a:off x="814575" y="1285875"/>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683175" y="1285875"/>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3"/>
          <p:cNvSpPr txBox="1">
            <a:spLocks noGrp="1"/>
          </p:cNvSpPr>
          <p:nvPr>
            <p:ph type="title" idx="15"/>
          </p:nvPr>
        </p:nvSpPr>
        <p:spPr>
          <a:xfrm>
            <a:off x="720300" y="452325"/>
            <a:ext cx="7176000" cy="615523"/>
          </a:xfrm>
          <a:prstGeom prst="rect">
            <a:avLst/>
          </a:prstGeom>
        </p:spPr>
        <p:txBody>
          <a:bodyPr spcFirstLastPara="1" wrap="square" lIns="91425" tIns="91425" rIns="91425" bIns="91425" anchor="t" anchorCtr="0">
            <a:spAutoFit/>
          </a:bodyPr>
          <a:lstStyle/>
          <a:p>
            <a:pPr algn="ctr"/>
            <a:r>
              <a:rPr lang="es-CO" sz="2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OBJETIVO GENERAL</a:t>
            </a:r>
            <a:endParaRPr lang="es-CO" sz="2800" b="1" i="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34" name="Google Shape;334;p33"/>
          <p:cNvSpPr txBox="1">
            <a:spLocks noGrp="1"/>
          </p:cNvSpPr>
          <p:nvPr>
            <p:ph type="title"/>
          </p:nvPr>
        </p:nvSpPr>
        <p:spPr>
          <a:xfrm>
            <a:off x="4260449" y="1238250"/>
            <a:ext cx="623100" cy="55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35" name="Google Shape;335;p33"/>
          <p:cNvSpPr txBox="1">
            <a:spLocks noGrp="1"/>
          </p:cNvSpPr>
          <p:nvPr>
            <p:ph type="subTitle" idx="2"/>
          </p:nvPr>
        </p:nvSpPr>
        <p:spPr>
          <a:xfrm>
            <a:off x="816547" y="2083862"/>
            <a:ext cx="7510905" cy="2154406"/>
          </a:xfrm>
          <a:prstGeom prst="rect">
            <a:avLst/>
          </a:prstGeom>
        </p:spPr>
        <p:txBody>
          <a:bodyPr spcFirstLastPara="1" wrap="square" lIns="91425" tIns="91425" rIns="91425" bIns="91425" anchor="t" anchorCtr="0">
            <a:spAutoFit/>
          </a:bodyPr>
          <a:lstStyle/>
          <a:p>
            <a:pPr marL="0" indent="0" algn="ctr"/>
            <a:r>
              <a:rPr lang="es-ES" sz="32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Diseñar e implementar un modelo a escala de un carro robótico con movimiento autónomo en Arduino incorporando IOT.</a:t>
            </a:r>
            <a:endParaRPr lang="es-CO" sz="32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grpSp>
        <p:nvGrpSpPr>
          <p:cNvPr id="351" name="Google Shape;351;p33"/>
          <p:cNvGrpSpPr/>
          <p:nvPr/>
        </p:nvGrpSpPr>
        <p:grpSpPr>
          <a:xfrm>
            <a:off x="7443475" y="610425"/>
            <a:ext cx="987245" cy="256500"/>
            <a:chOff x="713275" y="4065425"/>
            <a:chExt cx="987245" cy="256500"/>
          </a:xfrm>
        </p:grpSpPr>
        <p:sp>
          <p:nvSpPr>
            <p:cNvPr id="352" name="Google Shape;352;p33"/>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3"/>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2291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7" name="Google Shape;317;p33"/>
          <p:cNvGrpSpPr/>
          <p:nvPr/>
        </p:nvGrpSpPr>
        <p:grpSpPr>
          <a:xfrm>
            <a:off x="4644028" y="3074400"/>
            <a:ext cx="1017300" cy="469200"/>
            <a:chOff x="3219088" y="3074400"/>
            <a:chExt cx="1017300" cy="469200"/>
          </a:xfrm>
        </p:grpSpPr>
        <p:sp>
          <p:nvSpPr>
            <p:cNvPr id="318" name="Google Shape;318;p33"/>
            <p:cNvSpPr/>
            <p:nvPr/>
          </p:nvSpPr>
          <p:spPr>
            <a:xfrm>
              <a:off x="3350488" y="3074400"/>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3"/>
            <p:cNvSpPr/>
            <p:nvPr/>
          </p:nvSpPr>
          <p:spPr>
            <a:xfrm>
              <a:off x="3219088" y="3074400"/>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33"/>
          <p:cNvGrpSpPr/>
          <p:nvPr/>
        </p:nvGrpSpPr>
        <p:grpSpPr>
          <a:xfrm>
            <a:off x="683175" y="3074400"/>
            <a:ext cx="1017300" cy="469200"/>
            <a:chOff x="683175" y="3074400"/>
            <a:chExt cx="1017300" cy="469200"/>
          </a:xfrm>
        </p:grpSpPr>
        <p:sp>
          <p:nvSpPr>
            <p:cNvPr id="321" name="Google Shape;321;p33"/>
            <p:cNvSpPr/>
            <p:nvPr/>
          </p:nvSpPr>
          <p:spPr>
            <a:xfrm>
              <a:off x="814575" y="3074400"/>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683175" y="3074400"/>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33"/>
          <p:cNvGrpSpPr/>
          <p:nvPr/>
        </p:nvGrpSpPr>
        <p:grpSpPr>
          <a:xfrm>
            <a:off x="4644028" y="1285875"/>
            <a:ext cx="1017300" cy="469200"/>
            <a:chOff x="3219088" y="1285875"/>
            <a:chExt cx="1017300" cy="469200"/>
          </a:xfrm>
        </p:grpSpPr>
        <p:sp>
          <p:nvSpPr>
            <p:cNvPr id="327" name="Google Shape;327;p33"/>
            <p:cNvSpPr/>
            <p:nvPr/>
          </p:nvSpPr>
          <p:spPr>
            <a:xfrm>
              <a:off x="3350488" y="1285875"/>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3219088" y="1285875"/>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33"/>
          <p:cNvGrpSpPr/>
          <p:nvPr/>
        </p:nvGrpSpPr>
        <p:grpSpPr>
          <a:xfrm>
            <a:off x="683175" y="1285875"/>
            <a:ext cx="1017300" cy="469200"/>
            <a:chOff x="683175" y="1285875"/>
            <a:chExt cx="1017300" cy="469200"/>
          </a:xfrm>
        </p:grpSpPr>
        <p:sp>
          <p:nvSpPr>
            <p:cNvPr id="330" name="Google Shape;330;p33"/>
            <p:cNvSpPr/>
            <p:nvPr/>
          </p:nvSpPr>
          <p:spPr>
            <a:xfrm>
              <a:off x="814575" y="1285875"/>
              <a:ext cx="885900" cy="469200"/>
            </a:xfrm>
            <a:prstGeom prst="snip2DiagRect">
              <a:avLst>
                <a:gd name="adj1" fmla="val 0"/>
                <a:gd name="adj2" fmla="val 4264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683175" y="1285875"/>
              <a:ext cx="885900" cy="469200"/>
            </a:xfrm>
            <a:prstGeom prst="snip2DiagRect">
              <a:avLst>
                <a:gd name="adj1" fmla="val 0"/>
                <a:gd name="adj2" fmla="val 4264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3"/>
          <p:cNvSpPr txBox="1">
            <a:spLocks noGrp="1"/>
          </p:cNvSpPr>
          <p:nvPr>
            <p:ph type="title" idx="15"/>
          </p:nvPr>
        </p:nvSpPr>
        <p:spPr>
          <a:xfrm>
            <a:off x="720300" y="452325"/>
            <a:ext cx="7176000" cy="615523"/>
          </a:xfrm>
          <a:prstGeom prst="rect">
            <a:avLst/>
          </a:prstGeom>
        </p:spPr>
        <p:txBody>
          <a:bodyPr spcFirstLastPara="1" wrap="square" lIns="91425" tIns="91425" rIns="91425" bIns="91425" anchor="t" anchorCtr="0">
            <a:spAutoFit/>
          </a:bodyPr>
          <a:lstStyle/>
          <a:p>
            <a:pPr algn="ctr"/>
            <a:r>
              <a:rPr lang="es-CO" sz="2800" b="1" i="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OBJETIVOS ESPECÍFICOS</a:t>
            </a:r>
            <a:endParaRPr lang="es-CO" sz="2800" b="1" i="1"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34" name="Google Shape;334;p33"/>
          <p:cNvSpPr txBox="1">
            <a:spLocks noGrp="1"/>
          </p:cNvSpPr>
          <p:nvPr>
            <p:ph type="title"/>
          </p:nvPr>
        </p:nvSpPr>
        <p:spPr>
          <a:xfrm>
            <a:off x="815274" y="1238250"/>
            <a:ext cx="623100" cy="55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35" name="Google Shape;335;p33"/>
          <p:cNvSpPr txBox="1">
            <a:spLocks noGrp="1"/>
          </p:cNvSpPr>
          <p:nvPr>
            <p:ph type="subTitle" idx="2"/>
          </p:nvPr>
        </p:nvSpPr>
        <p:spPr>
          <a:xfrm>
            <a:off x="663315" y="2068622"/>
            <a:ext cx="3644985" cy="738633"/>
          </a:xfrm>
          <a:prstGeom prst="rect">
            <a:avLst/>
          </a:prstGeom>
        </p:spPr>
        <p:txBody>
          <a:bodyPr spcFirstLastPara="1" wrap="square" lIns="91425" tIns="91425" rIns="91425" bIns="91425" anchor="t" anchorCtr="0">
            <a:spAutoFit/>
          </a:bodyPr>
          <a:lstStyle/>
          <a:p>
            <a:pPr marL="0" lvl="0" indent="0" algn="just">
              <a:lnSpc>
                <a:spcPct val="150000"/>
              </a:lnSpc>
            </a:pPr>
            <a:r>
              <a:rPr lang="es-ES" sz="12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Seleccionar hardware y tecnología adecuada para el prototipo robótico.</a:t>
            </a:r>
            <a:endParaRPr lang="es-CO" sz="12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36" name="Google Shape;336;p33"/>
          <p:cNvSpPr txBox="1">
            <a:spLocks noGrp="1"/>
          </p:cNvSpPr>
          <p:nvPr>
            <p:ph type="title" idx="3"/>
          </p:nvPr>
        </p:nvSpPr>
        <p:spPr>
          <a:xfrm>
            <a:off x="4775564" y="1238250"/>
            <a:ext cx="623100" cy="55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38" name="Google Shape;338;p33"/>
          <p:cNvSpPr txBox="1">
            <a:spLocks noGrp="1"/>
          </p:cNvSpPr>
          <p:nvPr>
            <p:ph type="title" idx="5"/>
          </p:nvPr>
        </p:nvSpPr>
        <p:spPr>
          <a:xfrm>
            <a:off x="814575" y="3027797"/>
            <a:ext cx="623100" cy="55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40" name="Google Shape;340;p33"/>
          <p:cNvSpPr txBox="1">
            <a:spLocks noGrp="1"/>
          </p:cNvSpPr>
          <p:nvPr>
            <p:ph type="subTitle" idx="7"/>
          </p:nvPr>
        </p:nvSpPr>
        <p:spPr>
          <a:xfrm>
            <a:off x="4644028" y="1838975"/>
            <a:ext cx="4370432" cy="1292631"/>
          </a:xfrm>
          <a:prstGeom prst="rect">
            <a:avLst/>
          </a:prstGeom>
        </p:spPr>
        <p:txBody>
          <a:bodyPr spcFirstLastPara="1" wrap="square" lIns="91425" tIns="91425" rIns="91425" bIns="91425" anchor="t" anchorCtr="0">
            <a:spAutoFit/>
          </a:bodyPr>
          <a:lstStyle/>
          <a:p>
            <a:pPr marL="0" lvl="0" indent="0" algn="just">
              <a:lnSpc>
                <a:spcPct val="150000"/>
              </a:lnSpc>
            </a:pPr>
            <a:r>
              <a:rPr lang="es-ES" sz="12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Definir las especificaciones del prototipo de un modelo a escala de un carro robótico de movimiento autónomo en Arduino incorporando IOT, para ampliar los conceptos de robótica e internet de las cosas.</a:t>
            </a:r>
            <a:endParaRPr lang="es-CO" sz="12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44" name="Google Shape;344;p33"/>
          <p:cNvSpPr txBox="1">
            <a:spLocks noGrp="1"/>
          </p:cNvSpPr>
          <p:nvPr>
            <p:ph type="subTitle" idx="14"/>
          </p:nvPr>
        </p:nvSpPr>
        <p:spPr>
          <a:xfrm>
            <a:off x="663315" y="3798653"/>
            <a:ext cx="3586878" cy="892522"/>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s-ES" sz="12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Desarrollar videos, guías de laboratorio y manuales de la construcción paso a paso del carro robótico.</a:t>
            </a:r>
            <a:endParaRPr sz="1200" dirty="0"/>
          </a:p>
        </p:txBody>
      </p:sp>
      <p:sp>
        <p:nvSpPr>
          <p:cNvPr id="345" name="Google Shape;345;p33"/>
          <p:cNvSpPr txBox="1">
            <a:spLocks noGrp="1"/>
          </p:cNvSpPr>
          <p:nvPr>
            <p:ph type="title" idx="16"/>
          </p:nvPr>
        </p:nvSpPr>
        <p:spPr>
          <a:xfrm>
            <a:off x="4775564" y="3027775"/>
            <a:ext cx="623100" cy="55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48" name="Google Shape;348;p33"/>
          <p:cNvSpPr txBox="1">
            <a:spLocks noGrp="1"/>
          </p:cNvSpPr>
          <p:nvPr>
            <p:ph type="subTitle" idx="19"/>
          </p:nvPr>
        </p:nvSpPr>
        <p:spPr>
          <a:xfrm>
            <a:off x="4644028" y="3875597"/>
            <a:ext cx="4301852" cy="738633"/>
          </a:xfrm>
          <a:prstGeom prst="rect">
            <a:avLst/>
          </a:prstGeom>
        </p:spPr>
        <p:txBody>
          <a:bodyPr spcFirstLastPara="1" wrap="square" lIns="91425" tIns="91425" rIns="91425" bIns="91425" anchor="t" anchorCtr="0">
            <a:spAutoFit/>
          </a:bodyPr>
          <a:lstStyle/>
          <a:p>
            <a:pPr marL="0" lvl="0" indent="0" algn="just">
              <a:lnSpc>
                <a:spcPct val="150000"/>
              </a:lnSpc>
            </a:pPr>
            <a:r>
              <a:rPr lang="es-ES" sz="12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Exponer el funcionamiento del prototipo y los experimentos como metodología de educación hacia los estudiantes.</a:t>
            </a:r>
            <a:endParaRPr lang="es-CO" sz="12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grpSp>
        <p:nvGrpSpPr>
          <p:cNvPr id="351" name="Google Shape;351;p33"/>
          <p:cNvGrpSpPr/>
          <p:nvPr/>
        </p:nvGrpSpPr>
        <p:grpSpPr>
          <a:xfrm>
            <a:off x="7443475" y="610425"/>
            <a:ext cx="987245" cy="256500"/>
            <a:chOff x="713275" y="4065425"/>
            <a:chExt cx="987245" cy="256500"/>
          </a:xfrm>
        </p:grpSpPr>
        <p:sp>
          <p:nvSpPr>
            <p:cNvPr id="352" name="Google Shape;352;p33"/>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3"/>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55"/>
          <p:cNvSpPr/>
          <p:nvPr/>
        </p:nvSpPr>
        <p:spPr>
          <a:xfrm>
            <a:off x="6743700" y="3296750"/>
            <a:ext cx="2098500" cy="13959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3924300" y="450850"/>
            <a:ext cx="2098500" cy="1395900"/>
          </a:xfrm>
          <a:prstGeom prst="snip2DiagRect">
            <a:avLst>
              <a:gd name="adj1" fmla="val 0"/>
              <a:gd name="adj2" fmla="val 16376"/>
            </a:avLst>
          </a:prstGeom>
          <a:solidFill>
            <a:srgbClr val="030325">
              <a:alpha val="31279"/>
            </a:srgbClr>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txBox="1">
            <a:spLocks noGrp="1"/>
          </p:cNvSpPr>
          <p:nvPr>
            <p:ph type="title"/>
          </p:nvPr>
        </p:nvSpPr>
        <p:spPr>
          <a:xfrm>
            <a:off x="713400" y="1679100"/>
            <a:ext cx="3153600" cy="615600"/>
          </a:xfrm>
          <a:prstGeom prst="rect">
            <a:avLst/>
          </a:prstGeom>
        </p:spPr>
        <p:txBody>
          <a:bodyPr spcFirstLastPara="1" wrap="square" lIns="91425" tIns="91425" rIns="91425" bIns="91425" anchor="b" anchorCtr="0">
            <a:noAutofit/>
          </a:bodyPr>
          <a:lstStyle/>
          <a:p>
            <a:pPr algn="ctr"/>
            <a:r>
              <a:rPr lang="es-CO" dirty="0">
                <a:solidFill>
                  <a:schemeClr val="bg1"/>
                </a:solidFill>
              </a:rPr>
              <a:t>MOTOR CODIFICADOR DE VELOCIDAD</a:t>
            </a:r>
          </a:p>
        </p:txBody>
      </p:sp>
      <p:sp>
        <p:nvSpPr>
          <p:cNvPr id="921" name="Google Shape;921;p55"/>
          <p:cNvSpPr txBox="1">
            <a:spLocks noGrp="1"/>
          </p:cNvSpPr>
          <p:nvPr>
            <p:ph type="subTitle" idx="1"/>
          </p:nvPr>
        </p:nvSpPr>
        <p:spPr>
          <a:xfrm>
            <a:off x="713274" y="2294700"/>
            <a:ext cx="3858725" cy="2262059"/>
          </a:xfrm>
          <a:prstGeom prst="rect">
            <a:avLst/>
          </a:prstGeom>
        </p:spPr>
        <p:txBody>
          <a:bodyPr spcFirstLastPara="1" wrap="square"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CO" sz="1800" b="0" i="0" u="none" strike="noStrike" kern="1200" cap="none" spc="0" normalizeH="0" baseline="0" noProof="0" dirty="0">
                <a:ln>
                  <a:noFill/>
                </a:ln>
                <a:solidFill>
                  <a:schemeClr val="bg1"/>
                </a:solidFill>
                <a:effectLst/>
                <a:uLnTx/>
                <a:uFillTx/>
                <a:latin typeface="Tw Cen MT" panose="020B0602020104020603"/>
                <a:ea typeface="+mn-ea"/>
                <a:cs typeface="+mn-cs"/>
              </a:rPr>
              <a:t>Motor con bobina de cobre, con materiales en aleación de zinc y imán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CO" sz="1800" b="0" i="0" u="none" strike="noStrike" kern="1200" cap="none" spc="0" normalizeH="0" baseline="0" noProof="0" dirty="0">
                <a:ln>
                  <a:noFill/>
                </a:ln>
                <a:solidFill>
                  <a:schemeClr val="bg1"/>
                </a:solidFill>
                <a:effectLst/>
                <a:uLnTx/>
                <a:uFillTx/>
                <a:latin typeface="Tw Cen MT" panose="020B0602020104020603"/>
                <a:ea typeface="+mn-ea"/>
                <a:cs typeface="+mn-cs"/>
              </a:rPr>
              <a:t>Como su nombre lo indica no lleva una velocidad constante si no que por medio de la codificación se controla la potencia ejercida </a:t>
            </a:r>
          </a:p>
        </p:txBody>
      </p:sp>
      <p:sp>
        <p:nvSpPr>
          <p:cNvPr id="925" name="Google Shape;925;p55"/>
          <p:cNvSpPr/>
          <p:nvPr/>
        </p:nvSpPr>
        <p:spPr>
          <a:xfrm>
            <a:off x="4539559" y="1371468"/>
            <a:ext cx="3891167" cy="2465736"/>
          </a:xfrm>
          <a:custGeom>
            <a:avLst/>
            <a:gdLst/>
            <a:ahLst/>
            <a:cxnLst/>
            <a:rect l="l" t="t" r="r" b="b"/>
            <a:pathLst>
              <a:path w="33746" h="21384" extrusionOk="0">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 name="Google Shape;926;p55"/>
          <p:cNvGrpSpPr/>
          <p:nvPr/>
        </p:nvGrpSpPr>
        <p:grpSpPr>
          <a:xfrm>
            <a:off x="713400" y="1020538"/>
            <a:ext cx="987245" cy="256500"/>
            <a:chOff x="713275" y="4065425"/>
            <a:chExt cx="987245" cy="256500"/>
          </a:xfrm>
        </p:grpSpPr>
        <p:sp>
          <p:nvSpPr>
            <p:cNvPr id="927" name="Google Shape;927;p5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55"/>
          <p:cNvGrpSpPr/>
          <p:nvPr/>
        </p:nvGrpSpPr>
        <p:grpSpPr>
          <a:xfrm rot="10800000">
            <a:off x="714325" y="4093345"/>
            <a:ext cx="4215075" cy="1050156"/>
            <a:chOff x="-363475" y="-836226"/>
            <a:chExt cx="4215075" cy="1050156"/>
          </a:xfrm>
        </p:grpSpPr>
        <p:cxnSp>
          <p:nvCxnSpPr>
            <p:cNvPr id="931" name="Google Shape;931;p55"/>
            <p:cNvCxnSpPr>
              <a:cxnSpLocks/>
            </p:cNvCxnSpPr>
            <p:nvPr/>
          </p:nvCxnSpPr>
          <p:spPr>
            <a:xfrm rot="10800000" flipH="1" flipV="1">
              <a:off x="-363475" y="-836226"/>
              <a:ext cx="1203075" cy="1050156"/>
            </a:xfrm>
            <a:prstGeom prst="straightConnector1">
              <a:avLst/>
            </a:prstGeom>
            <a:noFill/>
            <a:ln w="9525" cap="flat" cmpd="sng">
              <a:solidFill>
                <a:schemeClr val="accent2"/>
              </a:solidFill>
              <a:prstDash val="solid"/>
              <a:round/>
              <a:headEnd type="none" w="med" len="med"/>
              <a:tailEnd type="none" w="med" len="med"/>
            </a:ln>
          </p:spPr>
        </p:cxnSp>
        <p:cxnSp>
          <p:nvCxnSpPr>
            <p:cNvPr id="932" name="Google Shape;932;p55"/>
            <p:cNvCxnSpPr/>
            <p:nvPr/>
          </p:nvCxnSpPr>
          <p:spPr>
            <a:xfrm>
              <a:off x="839600" y="213930"/>
              <a:ext cx="3012000" cy="0"/>
            </a:xfrm>
            <a:prstGeom prst="straightConnector1">
              <a:avLst/>
            </a:prstGeom>
            <a:noFill/>
            <a:ln w="9525" cap="flat" cmpd="sng">
              <a:solidFill>
                <a:schemeClr val="accent2"/>
              </a:solidFill>
              <a:prstDash val="solid"/>
              <a:round/>
              <a:headEnd type="none" w="med" len="med"/>
              <a:tailEnd type="oval" w="med" len="med"/>
            </a:ln>
          </p:spPr>
        </p:cxnSp>
      </p:grpSp>
      <p:grpSp>
        <p:nvGrpSpPr>
          <p:cNvPr id="933" name="Google Shape;933;p55"/>
          <p:cNvGrpSpPr/>
          <p:nvPr/>
        </p:nvGrpSpPr>
        <p:grpSpPr>
          <a:xfrm>
            <a:off x="7780950" y="411113"/>
            <a:ext cx="987245" cy="256500"/>
            <a:chOff x="713275" y="4065425"/>
            <a:chExt cx="987245" cy="256500"/>
          </a:xfrm>
        </p:grpSpPr>
        <p:sp>
          <p:nvSpPr>
            <p:cNvPr id="934" name="Google Shape;934;p55"/>
            <p:cNvSpPr/>
            <p:nvPr/>
          </p:nvSpPr>
          <p:spPr>
            <a:xfrm>
              <a:off x="713275"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5"/>
            <p:cNvSpPr/>
            <p:nvPr/>
          </p:nvSpPr>
          <p:spPr>
            <a:xfrm>
              <a:off x="1078648"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5"/>
            <p:cNvSpPr/>
            <p:nvPr/>
          </p:nvSpPr>
          <p:spPr>
            <a:xfrm>
              <a:off x="1444020" y="4065425"/>
              <a:ext cx="256500" cy="2565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Imagen 21">
            <a:extLst>
              <a:ext uri="{FF2B5EF4-FFF2-40B4-BE49-F238E27FC236}">
                <a16:creationId xmlns:a16="http://schemas.microsoft.com/office/drawing/2014/main" id="{295B6330-33BC-319D-FAC8-D24439F97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7967" y="1414433"/>
            <a:ext cx="3468487" cy="236401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22" name="Google Shape;388;p35">
            <a:extLst>
              <a:ext uri="{FF2B5EF4-FFF2-40B4-BE49-F238E27FC236}">
                <a16:creationId xmlns:a16="http://schemas.microsoft.com/office/drawing/2014/main" id="{11CB5611-669B-E5A2-C209-BE3DC5163CE6}"/>
              </a:ext>
            </a:extLst>
          </p:cNvPr>
          <p:cNvSpPr/>
          <p:nvPr/>
        </p:nvSpPr>
        <p:spPr>
          <a:xfrm>
            <a:off x="4666546" y="683130"/>
            <a:ext cx="1433100" cy="1345800"/>
          </a:xfrm>
          <a:prstGeom prst="snip2DiagRect">
            <a:avLst>
              <a:gd name="adj1" fmla="val 0"/>
              <a:gd name="adj2" fmla="val 3022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9;p35">
            <a:extLst>
              <a:ext uri="{FF2B5EF4-FFF2-40B4-BE49-F238E27FC236}">
                <a16:creationId xmlns:a16="http://schemas.microsoft.com/office/drawing/2014/main" id="{0393678E-1B27-0188-79CE-46EE9DBEF82B}"/>
              </a:ext>
            </a:extLst>
          </p:cNvPr>
          <p:cNvSpPr/>
          <p:nvPr/>
        </p:nvSpPr>
        <p:spPr>
          <a:xfrm>
            <a:off x="6377734" y="1523280"/>
            <a:ext cx="1433100" cy="1345800"/>
          </a:xfrm>
          <a:prstGeom prst="snip2DiagRect">
            <a:avLst>
              <a:gd name="adj1" fmla="val 0"/>
              <a:gd name="adj2" fmla="val 3022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Imagen 7">
            <a:extLst>
              <a:ext uri="{FF2B5EF4-FFF2-40B4-BE49-F238E27FC236}">
                <a16:creationId xmlns:a16="http://schemas.microsoft.com/office/drawing/2014/main" id="{F1ED307F-B1E5-4F31-B507-83DFCEAD0DF9}"/>
              </a:ext>
            </a:extLst>
          </p:cNvPr>
          <p:cNvPicPr>
            <a:picLocks noChangeAspect="1"/>
          </p:cNvPicPr>
          <p:nvPr/>
        </p:nvPicPr>
        <p:blipFill rotWithShape="1">
          <a:blip r:embed="rId3">
            <a:extLst>
              <a:ext uri="{28A0092B-C50C-407E-A947-70E740481C1C}">
                <a14:useLocalDpi xmlns:a14="http://schemas.microsoft.com/office/drawing/2010/main" val="0"/>
              </a:ext>
            </a:extLst>
          </a:blip>
          <a:srcRect t="16818" b="15025"/>
          <a:stretch/>
        </p:blipFill>
        <p:spPr>
          <a:xfrm>
            <a:off x="4327591" y="1052970"/>
            <a:ext cx="2580640" cy="1954543"/>
          </a:xfrm>
          <a:prstGeom prst="rect">
            <a:avLst/>
          </a:prstGeom>
        </p:spPr>
      </p:pic>
      <p:pic>
        <p:nvPicPr>
          <p:cNvPr id="9" name="Imagen 8">
            <a:extLst>
              <a:ext uri="{FF2B5EF4-FFF2-40B4-BE49-F238E27FC236}">
                <a16:creationId xmlns:a16="http://schemas.microsoft.com/office/drawing/2014/main" id="{A40FF55B-0C5D-8A86-D00C-FEEDFCD83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683074">
            <a:off x="6923006" y="1216176"/>
            <a:ext cx="1902794" cy="1719245"/>
          </a:xfrm>
          <a:prstGeom prst="rect">
            <a:avLst/>
          </a:prstGeom>
        </p:spPr>
      </p:pic>
      <p:pic>
        <p:nvPicPr>
          <p:cNvPr id="10" name="Imagen 9">
            <a:extLst>
              <a:ext uri="{FF2B5EF4-FFF2-40B4-BE49-F238E27FC236}">
                <a16:creationId xmlns:a16="http://schemas.microsoft.com/office/drawing/2014/main" id="{7917D296-2487-96DC-DDAD-A8194ED601C9}"/>
              </a:ext>
            </a:extLst>
          </p:cNvPr>
          <p:cNvPicPr>
            <a:picLocks noChangeAspect="1"/>
          </p:cNvPicPr>
          <p:nvPr/>
        </p:nvPicPr>
        <p:blipFill rotWithShape="1">
          <a:blip r:embed="rId5">
            <a:extLst>
              <a:ext uri="{28A0092B-C50C-407E-A947-70E740481C1C}">
                <a14:useLocalDpi xmlns:a14="http://schemas.microsoft.com/office/drawing/2010/main" val="0"/>
              </a:ext>
            </a:extLst>
          </a:blip>
          <a:srcRect l="8919" t="21121" r="17701" b="21121"/>
          <a:stretch/>
        </p:blipFill>
        <p:spPr>
          <a:xfrm>
            <a:off x="761305" y="1052970"/>
            <a:ext cx="3050414" cy="1837796"/>
          </a:xfrm>
          <a:prstGeom prst="rect">
            <a:avLst/>
          </a:prstGeom>
        </p:spPr>
      </p:pic>
      <p:sp>
        <p:nvSpPr>
          <p:cNvPr id="11" name="CuadroTexto 10">
            <a:extLst>
              <a:ext uri="{FF2B5EF4-FFF2-40B4-BE49-F238E27FC236}">
                <a16:creationId xmlns:a16="http://schemas.microsoft.com/office/drawing/2014/main" id="{22C49F19-781F-232D-AFE5-B7BE74308F88}"/>
              </a:ext>
            </a:extLst>
          </p:cNvPr>
          <p:cNvSpPr txBox="1"/>
          <p:nvPr/>
        </p:nvSpPr>
        <p:spPr>
          <a:xfrm>
            <a:off x="1173415" y="424338"/>
            <a:ext cx="1745991" cy="307777"/>
          </a:xfrm>
          <a:prstGeom prst="rect">
            <a:avLst/>
          </a:prstGeom>
          <a:noFill/>
        </p:spPr>
        <p:txBody>
          <a:bodyPr wrap="none" rtlCol="0">
            <a:spAutoFit/>
          </a:bodyPr>
          <a:lstStyle/>
          <a:p>
            <a:r>
              <a:rPr lang="es-CO" dirty="0">
                <a:solidFill>
                  <a:schemeClr val="bg1"/>
                </a:solidFill>
              </a:rPr>
              <a:t>Arduino Mega 2560</a:t>
            </a:r>
          </a:p>
        </p:txBody>
      </p:sp>
      <p:sp>
        <p:nvSpPr>
          <p:cNvPr id="12" name="CuadroTexto 11">
            <a:extLst>
              <a:ext uri="{FF2B5EF4-FFF2-40B4-BE49-F238E27FC236}">
                <a16:creationId xmlns:a16="http://schemas.microsoft.com/office/drawing/2014/main" id="{A1AEE293-D3A1-9E35-868C-725249AD3970}"/>
              </a:ext>
            </a:extLst>
          </p:cNvPr>
          <p:cNvSpPr txBox="1"/>
          <p:nvPr/>
        </p:nvSpPr>
        <p:spPr>
          <a:xfrm>
            <a:off x="4585153" y="424338"/>
            <a:ext cx="1120820" cy="307777"/>
          </a:xfrm>
          <a:prstGeom prst="rect">
            <a:avLst/>
          </a:prstGeom>
          <a:noFill/>
        </p:spPr>
        <p:txBody>
          <a:bodyPr wrap="none" rtlCol="0">
            <a:spAutoFit/>
          </a:bodyPr>
          <a:lstStyle/>
          <a:p>
            <a:r>
              <a:rPr lang="es-CO" dirty="0">
                <a:solidFill>
                  <a:schemeClr val="bg1"/>
                </a:solidFill>
              </a:rPr>
              <a:t>Modulo Wifi</a:t>
            </a:r>
          </a:p>
        </p:txBody>
      </p:sp>
      <p:sp>
        <p:nvSpPr>
          <p:cNvPr id="13" name="CuadroTexto 12">
            <a:extLst>
              <a:ext uri="{FF2B5EF4-FFF2-40B4-BE49-F238E27FC236}">
                <a16:creationId xmlns:a16="http://schemas.microsoft.com/office/drawing/2014/main" id="{3F4A5219-268E-CB77-C36B-C09805536213}"/>
              </a:ext>
            </a:extLst>
          </p:cNvPr>
          <p:cNvSpPr txBox="1"/>
          <p:nvPr/>
        </p:nvSpPr>
        <p:spPr>
          <a:xfrm>
            <a:off x="7368568" y="285839"/>
            <a:ext cx="941283" cy="523220"/>
          </a:xfrm>
          <a:prstGeom prst="rect">
            <a:avLst/>
          </a:prstGeom>
          <a:noFill/>
        </p:spPr>
        <p:txBody>
          <a:bodyPr wrap="none" rtlCol="0">
            <a:spAutoFit/>
          </a:bodyPr>
          <a:lstStyle/>
          <a:p>
            <a:pPr algn="ctr"/>
            <a:r>
              <a:rPr lang="es-CO" dirty="0">
                <a:solidFill>
                  <a:schemeClr val="bg1"/>
                </a:solidFill>
              </a:rPr>
              <a:t>Modulo </a:t>
            </a:r>
          </a:p>
          <a:p>
            <a:pPr algn="ctr"/>
            <a:r>
              <a:rPr lang="es-CO" dirty="0">
                <a:solidFill>
                  <a:schemeClr val="bg1"/>
                </a:solidFill>
              </a:rPr>
              <a:t>Bluetooth</a:t>
            </a:r>
          </a:p>
        </p:txBody>
      </p:sp>
      <p:sp>
        <p:nvSpPr>
          <p:cNvPr id="14" name="CuadroTexto 13">
            <a:extLst>
              <a:ext uri="{FF2B5EF4-FFF2-40B4-BE49-F238E27FC236}">
                <a16:creationId xmlns:a16="http://schemas.microsoft.com/office/drawing/2014/main" id="{6B7439ED-0C49-ED24-7CA0-918E2D5AA78A}"/>
              </a:ext>
            </a:extLst>
          </p:cNvPr>
          <p:cNvSpPr txBox="1"/>
          <p:nvPr/>
        </p:nvSpPr>
        <p:spPr>
          <a:xfrm>
            <a:off x="7033026" y="3191569"/>
            <a:ext cx="1822721" cy="1720151"/>
          </a:xfrm>
          <a:prstGeom prst="rect">
            <a:avLst/>
          </a:prstGeom>
          <a:noFill/>
        </p:spPr>
        <p:txBody>
          <a:bodyPr wrap="square">
            <a:spAutoFit/>
          </a:bodyPr>
          <a:lstStyle/>
          <a:p>
            <a:pPr>
              <a:lnSpc>
                <a:spcPct val="150000"/>
              </a:lnSpc>
            </a:pPr>
            <a:r>
              <a:rPr lang="es-ES" sz="1200" dirty="0">
                <a:solidFill>
                  <a:schemeClr val="bg1"/>
                </a:solidFill>
                <a:latin typeface="Arial" panose="020B0604020202020204" pitchFamily="34" charset="0"/>
                <a:ea typeface="Times New Roman" panose="02020603050405020304" pitchFamily="18" charset="0"/>
                <a:cs typeface="Arial" panose="020B0604020202020204" pitchFamily="34" charset="0"/>
              </a:rPr>
              <a:t>E</a:t>
            </a:r>
            <a:r>
              <a:rPr lang="es-ES" sz="12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l módulo HC02 está diseñado para comunicarse vía bluetooth con todo tipo de sistemas operativos móviles</a:t>
            </a:r>
            <a:endParaRPr lang="es-CO" sz="1100" dirty="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8" name="CuadroTexto 17">
            <a:extLst>
              <a:ext uri="{FF2B5EF4-FFF2-40B4-BE49-F238E27FC236}">
                <a16:creationId xmlns:a16="http://schemas.microsoft.com/office/drawing/2014/main" id="{7B79FB34-0B41-9E43-4803-A17C86B833B5}"/>
              </a:ext>
            </a:extLst>
          </p:cNvPr>
          <p:cNvSpPr txBox="1"/>
          <p:nvPr/>
        </p:nvSpPr>
        <p:spPr>
          <a:xfrm>
            <a:off x="888878" y="3121644"/>
            <a:ext cx="2795268" cy="1384995"/>
          </a:xfrm>
          <a:prstGeom prst="rect">
            <a:avLst/>
          </a:prstGeom>
          <a:noFill/>
        </p:spPr>
        <p:txBody>
          <a:bodyPr wrap="square">
            <a:spAutoFit/>
          </a:bodyPr>
          <a:lstStyle/>
          <a:p>
            <a:r>
              <a:rPr lang="es-MX" sz="1200" dirty="0">
                <a:solidFill>
                  <a:schemeClr val="bg1"/>
                </a:solidFill>
              </a:rPr>
              <a:t>El Arduino Mega 2560 es una placa de desarrollo basada en el microcontrolador ATmega2560.</a:t>
            </a:r>
          </a:p>
          <a:p>
            <a:r>
              <a:rPr lang="es-MX" sz="1200" dirty="0">
                <a:solidFill>
                  <a:schemeClr val="bg1"/>
                </a:solidFill>
              </a:rPr>
              <a:t>Tiene 54 entradas/salidas digitales, 16 entradas analógicas, Un cristal de 16Mhz, conexión USB, y un botón de reseteo</a:t>
            </a:r>
            <a:endParaRPr lang="es-CO" sz="1200" dirty="0">
              <a:solidFill>
                <a:schemeClr val="bg1"/>
              </a:solidFill>
            </a:endParaRPr>
          </a:p>
        </p:txBody>
      </p:sp>
      <p:sp>
        <p:nvSpPr>
          <p:cNvPr id="19" name="CuadroTexto 18">
            <a:extLst>
              <a:ext uri="{FF2B5EF4-FFF2-40B4-BE49-F238E27FC236}">
                <a16:creationId xmlns:a16="http://schemas.microsoft.com/office/drawing/2014/main" id="{9205049F-3A82-67CA-C960-F4E49B89EC4B}"/>
              </a:ext>
            </a:extLst>
          </p:cNvPr>
          <p:cNvSpPr txBox="1"/>
          <p:nvPr/>
        </p:nvSpPr>
        <p:spPr>
          <a:xfrm>
            <a:off x="4568743" y="3266814"/>
            <a:ext cx="1941680" cy="1569660"/>
          </a:xfrm>
          <a:prstGeom prst="rect">
            <a:avLst/>
          </a:prstGeom>
          <a:noFill/>
        </p:spPr>
        <p:txBody>
          <a:bodyPr wrap="square">
            <a:spAutoFit/>
          </a:bodyPr>
          <a:lstStyle/>
          <a:p>
            <a:r>
              <a:rPr lang="es-ES" sz="1200" dirty="0">
                <a:solidFill>
                  <a:schemeClr val="bg1"/>
                </a:solidFill>
                <a:latin typeface="Arial" panose="020B0604020202020204" pitchFamily="34" charset="0"/>
                <a:ea typeface="Times New Roman" panose="02020603050405020304" pitchFamily="18" charset="0"/>
              </a:rPr>
              <a:t>Cuenta con una salida en el</a:t>
            </a:r>
            <a:r>
              <a:rPr lang="es-ES" sz="1200" dirty="0">
                <a:solidFill>
                  <a:schemeClr val="bg1"/>
                </a:solidFill>
                <a:effectLst/>
                <a:latin typeface="Arial" panose="020B0604020202020204" pitchFamily="34" charset="0"/>
                <a:ea typeface="Times New Roman" panose="02020603050405020304" pitchFamily="18" charset="0"/>
              </a:rPr>
              <a:t> amplificador de potencia ajustable, lo que contribuye a un equilibrio óptimo entre el rango de comunicación, la velocidad de datos y el consumo de energía.</a:t>
            </a:r>
            <a:endParaRPr lang="es-CO" sz="1200" dirty="0">
              <a:solidFill>
                <a:schemeClr val="bg1"/>
              </a:solidFill>
            </a:endParaRPr>
          </a:p>
        </p:txBody>
      </p:sp>
      <p:sp>
        <p:nvSpPr>
          <p:cNvPr id="20" name="Google Shape;388;p35">
            <a:extLst>
              <a:ext uri="{FF2B5EF4-FFF2-40B4-BE49-F238E27FC236}">
                <a16:creationId xmlns:a16="http://schemas.microsoft.com/office/drawing/2014/main" id="{4AE36D69-1141-0F42-64CD-4F14D43E3E34}"/>
              </a:ext>
            </a:extLst>
          </p:cNvPr>
          <p:cNvSpPr/>
          <p:nvPr/>
        </p:nvSpPr>
        <p:spPr>
          <a:xfrm>
            <a:off x="20930" y="2931030"/>
            <a:ext cx="1433100" cy="1345800"/>
          </a:xfrm>
          <a:prstGeom prst="snip2DiagRect">
            <a:avLst>
              <a:gd name="adj1" fmla="val 0"/>
              <a:gd name="adj2" fmla="val 3022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9;p35">
            <a:extLst>
              <a:ext uri="{FF2B5EF4-FFF2-40B4-BE49-F238E27FC236}">
                <a16:creationId xmlns:a16="http://schemas.microsoft.com/office/drawing/2014/main" id="{560E1C49-99F2-8510-A7EC-145564672C23}"/>
              </a:ext>
            </a:extLst>
          </p:cNvPr>
          <p:cNvSpPr/>
          <p:nvPr/>
        </p:nvSpPr>
        <p:spPr>
          <a:xfrm>
            <a:off x="1732118" y="3771180"/>
            <a:ext cx="1433100" cy="1345800"/>
          </a:xfrm>
          <a:prstGeom prst="snip2DiagRect">
            <a:avLst>
              <a:gd name="adj1" fmla="val 0"/>
              <a:gd name="adj2" fmla="val 3022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20" name="Google Shape;388;p35">
            <a:extLst>
              <a:ext uri="{FF2B5EF4-FFF2-40B4-BE49-F238E27FC236}">
                <a16:creationId xmlns:a16="http://schemas.microsoft.com/office/drawing/2014/main" id="{B78E714F-CB29-484E-CB4F-36D8059E1DE4}"/>
              </a:ext>
            </a:extLst>
          </p:cNvPr>
          <p:cNvSpPr/>
          <p:nvPr/>
        </p:nvSpPr>
        <p:spPr>
          <a:xfrm>
            <a:off x="4666546" y="683130"/>
            <a:ext cx="1433100" cy="1345800"/>
          </a:xfrm>
          <a:prstGeom prst="snip2DiagRect">
            <a:avLst>
              <a:gd name="adj1" fmla="val 0"/>
              <a:gd name="adj2" fmla="val 3022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9;p35">
            <a:extLst>
              <a:ext uri="{FF2B5EF4-FFF2-40B4-BE49-F238E27FC236}">
                <a16:creationId xmlns:a16="http://schemas.microsoft.com/office/drawing/2014/main" id="{390BB6B6-6686-7988-624D-873E7EDBBC1F}"/>
              </a:ext>
            </a:extLst>
          </p:cNvPr>
          <p:cNvSpPr/>
          <p:nvPr/>
        </p:nvSpPr>
        <p:spPr>
          <a:xfrm>
            <a:off x="6377734" y="1523280"/>
            <a:ext cx="1433100" cy="1345800"/>
          </a:xfrm>
          <a:prstGeom prst="snip2DiagRect">
            <a:avLst>
              <a:gd name="adj1" fmla="val 0"/>
              <a:gd name="adj2" fmla="val 3022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Imagen 7">
            <a:extLst>
              <a:ext uri="{FF2B5EF4-FFF2-40B4-BE49-F238E27FC236}">
                <a16:creationId xmlns:a16="http://schemas.microsoft.com/office/drawing/2014/main" id="{F1ED307F-B1E5-4F31-B507-83DFCEAD0DF9}"/>
              </a:ext>
            </a:extLst>
          </p:cNvPr>
          <p:cNvPicPr>
            <a:picLocks noChangeAspect="1"/>
          </p:cNvPicPr>
          <p:nvPr/>
        </p:nvPicPr>
        <p:blipFill rotWithShape="1">
          <a:blip r:embed="rId3"/>
          <a:srcRect l="12833" t="7450" r="11927" b="7708"/>
          <a:stretch/>
        </p:blipFill>
        <p:spPr>
          <a:xfrm>
            <a:off x="4585153" y="932170"/>
            <a:ext cx="1941681" cy="2189474"/>
          </a:xfrm>
          <a:prstGeom prst="rect">
            <a:avLst/>
          </a:prstGeom>
        </p:spPr>
      </p:pic>
      <p:pic>
        <p:nvPicPr>
          <p:cNvPr id="9" name="Imagen 8">
            <a:extLst>
              <a:ext uri="{FF2B5EF4-FFF2-40B4-BE49-F238E27FC236}">
                <a16:creationId xmlns:a16="http://schemas.microsoft.com/office/drawing/2014/main" id="{A40FF55B-0C5D-8A86-D00C-FEEDFCD8385B}"/>
              </a:ext>
            </a:extLst>
          </p:cNvPr>
          <p:cNvPicPr>
            <a:picLocks noChangeAspect="1"/>
          </p:cNvPicPr>
          <p:nvPr/>
        </p:nvPicPr>
        <p:blipFill>
          <a:blip r:embed="rId4"/>
          <a:srcRect/>
          <a:stretch/>
        </p:blipFill>
        <p:spPr>
          <a:xfrm>
            <a:off x="7091906" y="1790241"/>
            <a:ext cx="1902794" cy="1345800"/>
          </a:xfrm>
          <a:prstGeom prst="rect">
            <a:avLst/>
          </a:prstGeom>
        </p:spPr>
      </p:pic>
      <p:pic>
        <p:nvPicPr>
          <p:cNvPr id="10" name="Imagen 9">
            <a:extLst>
              <a:ext uri="{FF2B5EF4-FFF2-40B4-BE49-F238E27FC236}">
                <a16:creationId xmlns:a16="http://schemas.microsoft.com/office/drawing/2014/main" id="{7917D296-2487-96DC-DDAD-A8194ED601C9}"/>
              </a:ext>
            </a:extLst>
          </p:cNvPr>
          <p:cNvPicPr>
            <a:picLocks noChangeAspect="1"/>
          </p:cNvPicPr>
          <p:nvPr/>
        </p:nvPicPr>
        <p:blipFill rotWithShape="1">
          <a:blip r:embed="rId5"/>
          <a:srcRect l="4182" t="2780" r="27853" b="13734"/>
          <a:stretch/>
        </p:blipFill>
        <p:spPr>
          <a:xfrm rot="16200000">
            <a:off x="1173415" y="478281"/>
            <a:ext cx="2073196" cy="2980975"/>
          </a:xfrm>
          <a:prstGeom prst="rect">
            <a:avLst/>
          </a:prstGeom>
        </p:spPr>
      </p:pic>
      <p:sp>
        <p:nvSpPr>
          <p:cNvPr id="11" name="CuadroTexto 10">
            <a:extLst>
              <a:ext uri="{FF2B5EF4-FFF2-40B4-BE49-F238E27FC236}">
                <a16:creationId xmlns:a16="http://schemas.microsoft.com/office/drawing/2014/main" id="{22C49F19-781F-232D-AFE5-B7BE74308F88}"/>
              </a:ext>
            </a:extLst>
          </p:cNvPr>
          <p:cNvSpPr txBox="1"/>
          <p:nvPr/>
        </p:nvSpPr>
        <p:spPr>
          <a:xfrm>
            <a:off x="1015972" y="394584"/>
            <a:ext cx="2541080" cy="307777"/>
          </a:xfrm>
          <a:prstGeom prst="rect">
            <a:avLst/>
          </a:prstGeom>
          <a:noFill/>
        </p:spPr>
        <p:txBody>
          <a:bodyPr wrap="none" rtlCol="0">
            <a:spAutoFit/>
          </a:bodyPr>
          <a:lstStyle/>
          <a:p>
            <a:r>
              <a:rPr lang="es-CO" dirty="0">
                <a:solidFill>
                  <a:schemeClr val="bg1"/>
                </a:solidFill>
              </a:rPr>
              <a:t>Modulo Controlador De Motor</a:t>
            </a:r>
          </a:p>
        </p:txBody>
      </p:sp>
      <p:sp>
        <p:nvSpPr>
          <p:cNvPr id="12" name="CuadroTexto 11">
            <a:extLst>
              <a:ext uri="{FF2B5EF4-FFF2-40B4-BE49-F238E27FC236}">
                <a16:creationId xmlns:a16="http://schemas.microsoft.com/office/drawing/2014/main" id="{A1AEE293-D3A1-9E35-868C-725249AD3970}"/>
              </a:ext>
            </a:extLst>
          </p:cNvPr>
          <p:cNvSpPr txBox="1"/>
          <p:nvPr/>
        </p:nvSpPr>
        <p:spPr>
          <a:xfrm>
            <a:off x="4846504" y="394584"/>
            <a:ext cx="1418979" cy="523220"/>
          </a:xfrm>
          <a:prstGeom prst="rect">
            <a:avLst/>
          </a:prstGeom>
          <a:noFill/>
        </p:spPr>
        <p:txBody>
          <a:bodyPr wrap="none" rtlCol="0">
            <a:spAutoFit/>
          </a:bodyPr>
          <a:lstStyle/>
          <a:p>
            <a:pPr algn="ctr"/>
            <a:r>
              <a:rPr lang="es-CO" dirty="0">
                <a:solidFill>
                  <a:schemeClr val="bg1"/>
                </a:solidFill>
              </a:rPr>
              <a:t>Batería De Litio</a:t>
            </a:r>
          </a:p>
          <a:p>
            <a:pPr algn="ctr"/>
            <a:r>
              <a:rPr lang="es-CO" dirty="0">
                <a:solidFill>
                  <a:schemeClr val="bg1"/>
                </a:solidFill>
              </a:rPr>
              <a:t>Recargable</a:t>
            </a:r>
          </a:p>
        </p:txBody>
      </p:sp>
      <p:sp>
        <p:nvSpPr>
          <p:cNvPr id="13" name="CuadroTexto 12">
            <a:extLst>
              <a:ext uri="{FF2B5EF4-FFF2-40B4-BE49-F238E27FC236}">
                <a16:creationId xmlns:a16="http://schemas.microsoft.com/office/drawing/2014/main" id="{3F4A5219-268E-CB77-C36B-C09805536213}"/>
              </a:ext>
            </a:extLst>
          </p:cNvPr>
          <p:cNvSpPr txBox="1"/>
          <p:nvPr/>
        </p:nvSpPr>
        <p:spPr>
          <a:xfrm>
            <a:off x="7398442" y="394584"/>
            <a:ext cx="1011816" cy="523220"/>
          </a:xfrm>
          <a:prstGeom prst="rect">
            <a:avLst/>
          </a:prstGeom>
          <a:noFill/>
        </p:spPr>
        <p:txBody>
          <a:bodyPr wrap="none" rtlCol="0">
            <a:spAutoFit/>
          </a:bodyPr>
          <a:lstStyle/>
          <a:p>
            <a:pPr algn="ctr"/>
            <a:r>
              <a:rPr lang="es-CO" dirty="0">
                <a:solidFill>
                  <a:schemeClr val="bg1"/>
                </a:solidFill>
              </a:rPr>
              <a:t>Medidor </a:t>
            </a:r>
          </a:p>
          <a:p>
            <a:pPr algn="ctr"/>
            <a:r>
              <a:rPr lang="es-CO" dirty="0">
                <a:solidFill>
                  <a:schemeClr val="bg1"/>
                </a:solidFill>
              </a:rPr>
              <a:t>De Voltaje</a:t>
            </a:r>
          </a:p>
        </p:txBody>
      </p:sp>
      <p:sp>
        <p:nvSpPr>
          <p:cNvPr id="14" name="CuadroTexto 13">
            <a:extLst>
              <a:ext uri="{FF2B5EF4-FFF2-40B4-BE49-F238E27FC236}">
                <a16:creationId xmlns:a16="http://schemas.microsoft.com/office/drawing/2014/main" id="{6B7439ED-0C49-ED24-7CA0-918E2D5AA78A}"/>
              </a:ext>
            </a:extLst>
          </p:cNvPr>
          <p:cNvSpPr txBox="1"/>
          <p:nvPr/>
        </p:nvSpPr>
        <p:spPr>
          <a:xfrm>
            <a:off x="7091906" y="3403001"/>
            <a:ext cx="1822721" cy="1015663"/>
          </a:xfrm>
          <a:prstGeom prst="rect">
            <a:avLst/>
          </a:prstGeom>
          <a:noFill/>
        </p:spPr>
        <p:txBody>
          <a:bodyPr wrap="square">
            <a:spAutoFit/>
          </a:bodyPr>
          <a:lstStyle/>
          <a:p>
            <a:r>
              <a:rPr lang="es-MX" sz="1200" dirty="0">
                <a:solidFill>
                  <a:schemeClr val="bg1"/>
                </a:solidFill>
                <a:latin typeface="Arial" panose="020B0604020202020204" pitchFamily="34" charset="0"/>
                <a:cs typeface="Arial" panose="020B0604020202020204" pitchFamily="34" charset="0"/>
              </a:rPr>
              <a:t>El medidor usa un amplificador que puede medir voltajes diminutos de microvoltios o menos.</a:t>
            </a:r>
            <a:endParaRPr lang="es-CO" sz="1200" dirty="0">
              <a:solidFill>
                <a:schemeClr val="bg1"/>
              </a:solidFill>
              <a:latin typeface="Arial" panose="020B0604020202020204" pitchFamily="34" charset="0"/>
              <a:cs typeface="Arial" panose="020B0604020202020204" pitchFamily="34" charset="0"/>
            </a:endParaRPr>
          </a:p>
        </p:txBody>
      </p:sp>
      <p:sp>
        <p:nvSpPr>
          <p:cNvPr id="18" name="CuadroTexto 17">
            <a:extLst>
              <a:ext uri="{FF2B5EF4-FFF2-40B4-BE49-F238E27FC236}">
                <a16:creationId xmlns:a16="http://schemas.microsoft.com/office/drawing/2014/main" id="{7B79FB34-0B41-9E43-4803-A17C86B833B5}"/>
              </a:ext>
            </a:extLst>
          </p:cNvPr>
          <p:cNvSpPr txBox="1"/>
          <p:nvPr/>
        </p:nvSpPr>
        <p:spPr>
          <a:xfrm>
            <a:off x="905233" y="3403001"/>
            <a:ext cx="2795268" cy="1015663"/>
          </a:xfrm>
          <a:prstGeom prst="rect">
            <a:avLst/>
          </a:prstGeom>
          <a:noFill/>
        </p:spPr>
        <p:txBody>
          <a:bodyPr wrap="square">
            <a:spAutoFit/>
          </a:bodyPr>
          <a:lstStyle/>
          <a:p>
            <a:r>
              <a:rPr lang="es-MX" sz="1200" dirty="0">
                <a:solidFill>
                  <a:schemeClr val="bg1"/>
                </a:solidFill>
                <a:latin typeface="Arial" panose="020B0604020202020204" pitchFamily="34" charset="0"/>
                <a:cs typeface="Arial" panose="020B0604020202020204" pitchFamily="34" charset="0"/>
              </a:rPr>
              <a:t>Es un controlador dual de alta corriente y alto voltaje diseñado para aceptar cargas inductivas TTL de nivel lógico de arena estándar, como relés, solenoides, CC y motores paso a paso</a:t>
            </a:r>
            <a:endParaRPr lang="es-CO" sz="1200" dirty="0">
              <a:solidFill>
                <a:schemeClr val="bg1"/>
              </a:solidFill>
              <a:latin typeface="Arial" panose="020B0604020202020204" pitchFamily="34" charset="0"/>
              <a:cs typeface="Arial" panose="020B0604020202020204" pitchFamily="34" charset="0"/>
            </a:endParaRPr>
          </a:p>
        </p:txBody>
      </p:sp>
      <p:sp>
        <p:nvSpPr>
          <p:cNvPr id="19" name="CuadroTexto 18">
            <a:extLst>
              <a:ext uri="{FF2B5EF4-FFF2-40B4-BE49-F238E27FC236}">
                <a16:creationId xmlns:a16="http://schemas.microsoft.com/office/drawing/2014/main" id="{9205049F-3A82-67CA-C960-F4E49B89EC4B}"/>
              </a:ext>
            </a:extLst>
          </p:cNvPr>
          <p:cNvSpPr txBox="1"/>
          <p:nvPr/>
        </p:nvSpPr>
        <p:spPr>
          <a:xfrm>
            <a:off x="4568742" y="3266814"/>
            <a:ext cx="1958091" cy="1754326"/>
          </a:xfrm>
          <a:prstGeom prst="rect">
            <a:avLst/>
          </a:prstGeom>
          <a:noFill/>
        </p:spPr>
        <p:txBody>
          <a:bodyPr wrap="square">
            <a:spAutoFit/>
          </a:bodyPr>
          <a:lstStyle/>
          <a:p>
            <a:r>
              <a:rPr lang="es-ES" sz="1200" dirty="0">
                <a:solidFill>
                  <a:schemeClr val="bg1"/>
                </a:solidFill>
                <a:latin typeface="Arial" panose="020B0604020202020204" pitchFamily="34" charset="0"/>
                <a:cs typeface="Arial" panose="020B0604020202020204" pitchFamily="34" charset="0"/>
              </a:rPr>
              <a:t>La batería 18650 es una batería de iones de litio recargable. Los primeros dígitos del símbolo "18650" indican el tamaño físico, mientras que el quinto dígito indica que se trata de una celda cilíndrica. </a:t>
            </a:r>
            <a:endParaRPr lang="es-CO" sz="1200" dirty="0">
              <a:solidFill>
                <a:schemeClr val="bg1"/>
              </a:solidFill>
              <a:latin typeface="Arial" panose="020B0604020202020204" pitchFamily="34" charset="0"/>
              <a:cs typeface="Arial" panose="020B0604020202020204" pitchFamily="34" charset="0"/>
            </a:endParaRPr>
          </a:p>
        </p:txBody>
      </p:sp>
      <p:sp>
        <p:nvSpPr>
          <p:cNvPr id="16" name="Google Shape;388;p35">
            <a:extLst>
              <a:ext uri="{FF2B5EF4-FFF2-40B4-BE49-F238E27FC236}">
                <a16:creationId xmlns:a16="http://schemas.microsoft.com/office/drawing/2014/main" id="{8FECB422-EFD7-097B-272F-9399DFE49039}"/>
              </a:ext>
            </a:extLst>
          </p:cNvPr>
          <p:cNvSpPr/>
          <p:nvPr/>
        </p:nvSpPr>
        <p:spPr>
          <a:xfrm>
            <a:off x="20930" y="2931030"/>
            <a:ext cx="1433100" cy="1345800"/>
          </a:xfrm>
          <a:prstGeom prst="snip2DiagRect">
            <a:avLst>
              <a:gd name="adj1" fmla="val 0"/>
              <a:gd name="adj2" fmla="val 3022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9;p35">
            <a:extLst>
              <a:ext uri="{FF2B5EF4-FFF2-40B4-BE49-F238E27FC236}">
                <a16:creationId xmlns:a16="http://schemas.microsoft.com/office/drawing/2014/main" id="{D250FE26-E1E5-5D90-9766-FFC92B8D85A6}"/>
              </a:ext>
            </a:extLst>
          </p:cNvPr>
          <p:cNvSpPr/>
          <p:nvPr/>
        </p:nvSpPr>
        <p:spPr>
          <a:xfrm>
            <a:off x="1732118" y="3771180"/>
            <a:ext cx="1433100" cy="1345800"/>
          </a:xfrm>
          <a:prstGeom prst="snip2DiagRect">
            <a:avLst>
              <a:gd name="adj1" fmla="val 0"/>
              <a:gd name="adj2" fmla="val 3022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322169"/>
      </p:ext>
    </p:extLst>
  </p:cSld>
  <p:clrMapOvr>
    <a:masterClrMapping/>
  </p:clrMapOvr>
</p:sld>
</file>

<file path=ppt/theme/theme1.xml><?xml version="1.0" encoding="utf-8"?>
<a:theme xmlns:a="http://schemas.openxmlformats.org/drawingml/2006/main" name="Electric Car Project Proposal by Slidesgo">
  <a:themeElements>
    <a:clrScheme name="Simple Light">
      <a:dk1>
        <a:srgbClr val="030325"/>
      </a:dk1>
      <a:lt1>
        <a:srgbClr val="FFFFFF"/>
      </a:lt1>
      <a:dk2>
        <a:srgbClr val="1B0B52"/>
      </a:dk2>
      <a:lt2>
        <a:srgbClr val="FFFFFF"/>
      </a:lt2>
      <a:accent1>
        <a:srgbClr val="FF296D"/>
      </a:accent1>
      <a:accent2>
        <a:srgbClr val="05D8E7"/>
      </a:accent2>
      <a:accent3>
        <a:srgbClr val="FF296D"/>
      </a:accent3>
      <a:accent4>
        <a:srgbClr val="05D8E7"/>
      </a:accent4>
      <a:accent5>
        <a:srgbClr val="FF296D"/>
      </a:accent5>
      <a:accent6>
        <a:srgbClr val="05D8E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1441</Words>
  <Application>Microsoft Office PowerPoint</Application>
  <PresentationFormat>Presentación en pantalla (16:9)</PresentationFormat>
  <Paragraphs>218</Paragraphs>
  <Slides>32</Slides>
  <Notes>32</Notes>
  <HiddenSlides>20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32</vt:i4>
      </vt:variant>
    </vt:vector>
  </HeadingPairs>
  <TitlesOfParts>
    <vt:vector size="39" baseType="lpstr">
      <vt:lpstr>Red Hat Display</vt:lpstr>
      <vt:lpstr>Roboto Condensed Light</vt:lpstr>
      <vt:lpstr>Tw Cen MT</vt:lpstr>
      <vt:lpstr>Share Tech</vt:lpstr>
      <vt:lpstr>Abel</vt:lpstr>
      <vt:lpstr>Arial</vt:lpstr>
      <vt:lpstr>Electric Car Project Proposal by Slidesgo</vt:lpstr>
      <vt:lpstr>Desarrollo e Implementación de un Carro Robótico con Movimiento Autónomo en Arduino incorporando IoT</vt:lpstr>
      <vt:lpstr>Presentación de PowerPoint</vt:lpstr>
      <vt:lpstr>Presentación de PowerPoint</vt:lpstr>
      <vt:lpstr>DEMOSTRACIÓN FUNCIONAL</vt:lpstr>
      <vt:lpstr>OBJETIVO GENERAL</vt:lpstr>
      <vt:lpstr>OBJETIVOS ESPECÍFICOS</vt:lpstr>
      <vt:lpstr>MOTOR CODIFICADOR DE VELOCIDAD</vt:lpstr>
      <vt:lpstr>Presentación de PowerPoint</vt:lpstr>
      <vt:lpstr>Presentación de PowerPoint</vt:lpstr>
      <vt:lpstr>Presentación de PowerPoint</vt:lpstr>
      <vt:lpstr>Codigo conexion wifi</vt:lpstr>
      <vt:lpstr>— Metodologia Steam</vt:lpstr>
      <vt:lpstr>ABOUT THE PROJECT</vt:lpstr>
      <vt:lpstr>OUR COMPANY</vt:lpstr>
      <vt:lpstr>02</vt:lpstr>
      <vt:lpstr>ABOUT THE PROJECT</vt:lpstr>
      <vt:lpstr>NOW</vt:lpstr>
      <vt:lpstr>FUTURE</vt:lpstr>
      <vt:lpstr>A PICTURE ALWAYS REINFORCES THE CONCEPT</vt:lpstr>
      <vt:lpstr>A PICTURE IS WORTH A THOUSAND WORDS</vt:lpstr>
      <vt:lpstr>MAJOR REQUIREMENTS</vt:lpstr>
      <vt:lpstr>BUDGET</vt:lpstr>
      <vt:lpstr>PROJECT GOALS</vt:lpstr>
      <vt:lpstr>7,498,300</vt:lpstr>
      <vt:lpstr>386,000 km</vt:lpstr>
      <vt:lpstr>PREDICTED RESULT</vt:lpstr>
      <vt:lpstr>SNEAK PEEK</vt:lpstr>
      <vt:lpstr>PROJECT STAGES</vt:lpstr>
      <vt:lpstr>TIMELINE</vt:lpstr>
      <vt:lpstr>OUR PARTNERS</vt:lpstr>
      <vt:lpstr>OUR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e Implementación de un Carro Robótico con Movimiento Autónomo en Arduino incorporando IoT</dc:title>
  <dc:creator>Over Rivera</dc:creator>
  <cp:lastModifiedBy>CARLOS ENRIQUE RIPPE VALBUENA</cp:lastModifiedBy>
  <cp:revision>6</cp:revision>
  <dcterms:modified xsi:type="dcterms:W3CDTF">2022-06-15T17:24:26Z</dcterms:modified>
</cp:coreProperties>
</file>